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Lst>
  <p:sldSz cy="5143500" cx="9144000"/>
  <p:notesSz cx="6858000" cy="9144000"/>
  <p:embeddedFontLst>
    <p:embeddedFont>
      <p:font typeface="Roboto"/>
      <p:regular r:id="rId52"/>
      <p:bold r:id="rId53"/>
      <p:italic r:id="rId54"/>
      <p:boldItalic r:id="rId55"/>
    </p:embeddedFont>
    <p:embeddedFont>
      <p:font typeface="Nunito"/>
      <p:regular r:id="rId56"/>
      <p:bold r:id="rId57"/>
      <p:italic r:id="rId58"/>
      <p:boldItalic r:id="rId59"/>
    </p:embeddedFont>
    <p:embeddedFont>
      <p:font typeface="Maven Pro"/>
      <p:regular r:id="rId60"/>
      <p:bold r:id="rId6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A29540D-E4BB-4135-BBCC-C7BE5F719B12}">
  <a:tblStyle styleId="{AA29540D-E4BB-4135-BBCC-C7BE5F719B12}" styleName="Table_0">
    <a:wholeTbl>
      <a:tcTxStyle b="off" i="off">
        <a:font>
          <a:latin typeface="Calibri"/>
          <a:ea typeface="Calibri"/>
          <a:cs typeface="Calibri"/>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1" Type="http://schemas.openxmlformats.org/officeDocument/2006/relationships/font" Target="fonts/MavenPro-bold.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MavenPro-regular.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font" Target="fonts/Roboto-bold.fntdata"/><Relationship Id="rId52" Type="http://schemas.openxmlformats.org/officeDocument/2006/relationships/font" Target="fonts/Roboto-regular.fntdata"/><Relationship Id="rId11" Type="http://schemas.openxmlformats.org/officeDocument/2006/relationships/slide" Target="slides/slide5.xml"/><Relationship Id="rId55" Type="http://schemas.openxmlformats.org/officeDocument/2006/relationships/font" Target="fonts/Roboto-boldItalic.fntdata"/><Relationship Id="rId10" Type="http://schemas.openxmlformats.org/officeDocument/2006/relationships/slide" Target="slides/slide4.xml"/><Relationship Id="rId54" Type="http://schemas.openxmlformats.org/officeDocument/2006/relationships/font" Target="fonts/Roboto-italic.fntdata"/><Relationship Id="rId13" Type="http://schemas.openxmlformats.org/officeDocument/2006/relationships/slide" Target="slides/slide7.xml"/><Relationship Id="rId57" Type="http://schemas.openxmlformats.org/officeDocument/2006/relationships/font" Target="fonts/Nunito-bold.fntdata"/><Relationship Id="rId12" Type="http://schemas.openxmlformats.org/officeDocument/2006/relationships/slide" Target="slides/slide6.xml"/><Relationship Id="rId56" Type="http://schemas.openxmlformats.org/officeDocument/2006/relationships/font" Target="fonts/Nunito-regular.fntdata"/><Relationship Id="rId15" Type="http://schemas.openxmlformats.org/officeDocument/2006/relationships/slide" Target="slides/slide9.xml"/><Relationship Id="rId59" Type="http://schemas.openxmlformats.org/officeDocument/2006/relationships/font" Target="fonts/Nunito-boldItalic.fntdata"/><Relationship Id="rId14" Type="http://schemas.openxmlformats.org/officeDocument/2006/relationships/slide" Target="slides/slide8.xml"/><Relationship Id="rId58" Type="http://schemas.openxmlformats.org/officeDocument/2006/relationships/font" Target="fonts/Nunito-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2c5d7724a7a_0_3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2c5d7724a7a_0_3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2c5d7724a7a_0_3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2c5d7724a7a_0_3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2c5d7724a7a_0_4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2c5d7724a7a_0_4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c5d7724a7a_0_4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2c5d7724a7a_0_4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2c5d7724a7a_0_4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2c5d7724a7a_0_4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c5d7724a7a_0_4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2c5d7724a7a_0_4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2c5d7724a7a_0_4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2c5d7724a7a_0_4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20mins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2c5d7724a7a_0_5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2c5d7724a7a_0_5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2c5d7724a7a_0_5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2c5d7724a7a_0_5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2c5d7724a7a_0_5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2c5d7724a7a_0_5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2c5d7724a7a_0_4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2c5d7724a7a_0_4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15 mins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2c5d7724a7a_0_5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2c5d7724a7a_0_5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2c5d7724a7a_0_5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2c5d7724a7a_0_5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2c5d7724a7a_0_5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2c5d7724a7a_0_5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2c5d7724a7a_0_5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2c5d7724a7a_0_5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2c5d7724a7a_0_5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2c5d7724a7a_0_5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2c5d7724a7a_0_5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2c5d7724a7a_0_5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20mins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2c5f7c1b5a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2c5f7c1b5a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15mins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2c5f7c1b5af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2c5f7c1b5af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2c5f7c1b5af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2c5f7c1b5af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2c5f7c1b5af_0_23:notes"/>
          <p:cNvSpPr txBox="1"/>
          <p:nvPr>
            <p:ph idx="1" type="body"/>
          </p:nvPr>
        </p:nvSpPr>
        <p:spPr>
          <a:xfrm>
            <a:off x="685800" y="4343378"/>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g2c5f7c1b5af_0_23:notes"/>
          <p:cNvSpPr/>
          <p:nvPr>
            <p:ph idx="2" type="sldImg"/>
          </p:nvPr>
        </p:nvSpPr>
        <p:spPr>
          <a:xfrm>
            <a:off x="1143225" y="685778"/>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2c5d7724a7a_0_4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2c5d7724a7a_0_4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15 mins</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2c5f7c1b5af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2c5f7c1b5af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2c5f7c1b5af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2c5f7c1b5af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2c5f7c1b5af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2c5f7c1b5af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2c5f7c1b5af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2c5f7c1b5af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2c5f7c1b5a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2c5f7c1b5a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2c5d7724a7a_0_5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2c5d7724a7a_0_5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2c5f7c1b5af_0_2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2c5f7c1b5af_0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2c5f7c1b5af_0_2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2c5f7c1b5af_0_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2c5f7c1b5af_0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2c5f7c1b5af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2c5f7c1b5af_0_2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6" name="Google Shape;546;g2c5f7c1b5af_0_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2c5d7724a7a_0_3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2c5d7724a7a_0_3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2c5f7c1b5af_0_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2c5f7c1b5af_0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2c5f7c1b5af_0_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2c5f7c1b5af_0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chemeClr val="dk1"/>
                </a:solidFill>
              </a:rPr>
              <a:t>1. Text-Based Formats</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CSV (Comma-Separated Values) - Structure: Data is formatted in plain text, with commas separating each field and new lines indicating new records.</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JSON (JavaScript Object Notation) - Structure: Data is formatted in key-value pairs, making it easy to read for humans and parsable by machines. It supports arrays and nested objects.</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Use Cases: Commonly used in web applications for data interchange between clients and servers, as well as in configuration files.</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XML (eXtensible Markup Language)Structure: Data is enclosed between tags in a hierarchical structure, allowing for complex data representations.</a:t>
            </a:r>
            <a:endParaRPr sz="1400">
              <a:solidFill>
                <a:schemeClr val="dk1"/>
              </a:solidFill>
            </a:endParaRPr>
          </a:p>
          <a:p>
            <a:pPr indent="0" lvl="0" marL="0" rtl="0" algn="l">
              <a:spcBef>
                <a:spcPts val="0"/>
              </a:spcBef>
              <a:spcAft>
                <a:spcPts val="0"/>
              </a:spcAft>
              <a:buNone/>
            </a:pPr>
            <a:r>
              <a:rPr lang="en" sz="1400">
                <a:solidFill>
                  <a:schemeClr val="dk1"/>
                </a:solidFill>
              </a:rPr>
              <a:t>Use Cases: Used for data interchange, in web services, and for configuration files, especially where document structure is important.</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rPr lang="en" sz="1400">
                <a:solidFill>
                  <a:schemeClr val="dk1"/>
                </a:solidFill>
              </a:rPr>
              <a:t>2. Binary Formats</a:t>
            </a:r>
            <a:endParaRPr sz="1400">
              <a:solidFill>
                <a:schemeClr val="dk1"/>
              </a:solidFill>
            </a:endParaRPr>
          </a:p>
          <a:p>
            <a:pPr indent="0" lvl="0" marL="0" rtl="0" algn="l">
              <a:spcBef>
                <a:spcPts val="0"/>
              </a:spcBef>
              <a:spcAft>
                <a:spcPts val="0"/>
              </a:spcAft>
              <a:buNone/>
            </a:pPr>
            <a:r>
              <a:rPr lang="en" sz="1400">
                <a:solidFill>
                  <a:schemeClr val="dk1"/>
                </a:solidFill>
              </a:rPr>
              <a:t>PDF (Portable Document Format)</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rPr lang="en" sz="1400">
                <a:solidFill>
                  <a:schemeClr val="dk1"/>
                </a:solidFill>
              </a:rPr>
              <a:t>Structure: A file format used to present documents in a manner independent of application software, hardware, and operating systems. Combines text, graphics, and other information into a single document.</a:t>
            </a:r>
            <a:endParaRPr sz="1400">
              <a:solidFill>
                <a:schemeClr val="dk1"/>
              </a:solidFill>
            </a:endParaRPr>
          </a:p>
          <a:p>
            <a:pPr indent="0" lvl="0" marL="0" rtl="0" algn="l">
              <a:spcBef>
                <a:spcPts val="0"/>
              </a:spcBef>
              <a:spcAft>
                <a:spcPts val="0"/>
              </a:spcAft>
              <a:buNone/>
            </a:pPr>
            <a:r>
              <a:rPr lang="en" sz="1400">
                <a:solidFill>
                  <a:schemeClr val="dk1"/>
                </a:solidFill>
              </a:rPr>
              <a:t>Use Cases: Ideal for documents intended for printing or professional publishing.</a:t>
            </a:r>
            <a:endParaRPr sz="1400">
              <a:solidFill>
                <a:schemeClr val="dk1"/>
              </a:solidFill>
            </a:endParaRPr>
          </a:p>
          <a:p>
            <a:pPr indent="0" lvl="0" marL="0" rtl="0" algn="l">
              <a:spcBef>
                <a:spcPts val="0"/>
              </a:spcBef>
              <a:spcAft>
                <a:spcPts val="0"/>
              </a:spcAft>
              <a:buNone/>
            </a:pPr>
            <a:r>
              <a:rPr lang="en" sz="1400">
                <a:solidFill>
                  <a:schemeClr val="dk1"/>
                </a:solidFill>
              </a:rPr>
              <a:t>Microsoft Excel (XLS, XLSX)</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rPr lang="en" sz="1400">
                <a:solidFill>
                  <a:schemeClr val="dk1"/>
                </a:solidFill>
              </a:rPr>
              <a:t>Structure: Proprietary Microsoft formats for spreadsheets. XLSX is based on XML, while XLS is a binary format.</a:t>
            </a:r>
            <a:endParaRPr sz="1400">
              <a:solidFill>
                <a:schemeClr val="dk1"/>
              </a:solidFill>
            </a:endParaRPr>
          </a:p>
          <a:p>
            <a:pPr indent="0" lvl="0" marL="0" rtl="0" algn="l">
              <a:spcBef>
                <a:spcPts val="0"/>
              </a:spcBef>
              <a:spcAft>
                <a:spcPts val="0"/>
              </a:spcAft>
              <a:buNone/>
            </a:pPr>
            <a:r>
              <a:rPr lang="en" sz="1400">
                <a:solidFill>
                  <a:schemeClr val="dk1"/>
                </a:solidFill>
              </a:rPr>
              <a:t>Use Cases: Widely used in business and academia for tabular data, complex calculations, pivot tables, and visualizations.</a:t>
            </a:r>
            <a:endParaRPr sz="1400">
              <a:solidFill>
                <a:schemeClr val="dk1"/>
              </a:solidFill>
            </a:endParaRPr>
          </a:p>
          <a:p>
            <a:pPr indent="0" lvl="0" marL="0" rtl="0" algn="l">
              <a:spcBef>
                <a:spcPts val="0"/>
              </a:spcBef>
              <a:spcAft>
                <a:spcPts val="0"/>
              </a:spcAft>
              <a:buNone/>
            </a:pPr>
            <a:r>
              <a:rPr lang="en" sz="1400">
                <a:solidFill>
                  <a:schemeClr val="dk1"/>
                </a:solidFill>
              </a:rPr>
              <a:t>HDF5 (Hierarchical Data Format version 5)</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rPr lang="en" sz="1400">
                <a:solidFill>
                  <a:schemeClr val="dk1"/>
                </a:solidFill>
              </a:rPr>
              <a:t>Structure: Designed to store and organize large amounts of numerical data. It supports a variety of data types and is efficient for storing complex hierarchical data structures.</a:t>
            </a:r>
            <a:endParaRPr sz="1400">
              <a:solidFill>
                <a:schemeClr val="dk1"/>
              </a:solidFill>
            </a:endParaRPr>
          </a:p>
          <a:p>
            <a:pPr indent="0" lvl="0" marL="0" rtl="0" algn="l">
              <a:spcBef>
                <a:spcPts val="0"/>
              </a:spcBef>
              <a:spcAft>
                <a:spcPts val="0"/>
              </a:spcAft>
              <a:buNone/>
            </a:pPr>
            <a:r>
              <a:rPr lang="en" sz="1400">
                <a:solidFill>
                  <a:schemeClr val="dk1"/>
                </a:solidFill>
              </a:rPr>
              <a:t>Use Cases: Widely used in scientific research for storing large datasets, such as satellite imagery or computational simulation data.</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rPr lang="en" sz="1400">
                <a:solidFill>
                  <a:schemeClr val="dk1"/>
                </a:solidFill>
              </a:rPr>
              <a:t>3. Image Formats</a:t>
            </a:r>
            <a:endParaRPr sz="1400">
              <a:solidFill>
                <a:schemeClr val="dk1"/>
              </a:solidFill>
            </a:endParaRPr>
          </a:p>
          <a:p>
            <a:pPr indent="0" lvl="0" marL="0" rtl="0" algn="l">
              <a:spcBef>
                <a:spcPts val="0"/>
              </a:spcBef>
              <a:spcAft>
                <a:spcPts val="0"/>
              </a:spcAft>
              <a:buNone/>
            </a:pPr>
            <a:r>
              <a:rPr lang="en" sz="1400">
                <a:solidFill>
                  <a:schemeClr val="dk1"/>
                </a:solidFill>
              </a:rPr>
              <a:t>JPEG (Joint Photographic Experts Group)</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rPr lang="en" sz="1400">
                <a:solidFill>
                  <a:schemeClr val="dk1"/>
                </a:solidFill>
              </a:rPr>
              <a:t>Structure: A commonly used method of lossy compression for digital images, particularly for those images produced by digital photography.</a:t>
            </a:r>
            <a:endParaRPr sz="1400">
              <a:solidFill>
                <a:schemeClr val="dk1"/>
              </a:solidFill>
            </a:endParaRPr>
          </a:p>
          <a:p>
            <a:pPr indent="0" lvl="0" marL="0" rtl="0" algn="l">
              <a:spcBef>
                <a:spcPts val="0"/>
              </a:spcBef>
              <a:spcAft>
                <a:spcPts val="0"/>
              </a:spcAft>
              <a:buNone/>
            </a:pPr>
            <a:r>
              <a:rPr lang="en" sz="1400">
                <a:solidFill>
                  <a:schemeClr val="dk1"/>
                </a:solidFill>
              </a:rPr>
              <a:t>Use Cases: Ideal for photographs and realistic scenes with smooth variations of tone and color.</a:t>
            </a:r>
            <a:endParaRPr sz="1400">
              <a:solidFill>
                <a:schemeClr val="dk1"/>
              </a:solidFill>
            </a:endParaRPr>
          </a:p>
          <a:p>
            <a:pPr indent="0" lvl="0" marL="0" rtl="0" algn="l">
              <a:spcBef>
                <a:spcPts val="0"/>
              </a:spcBef>
              <a:spcAft>
                <a:spcPts val="0"/>
              </a:spcAft>
              <a:buNone/>
            </a:pPr>
            <a:r>
              <a:rPr lang="en" sz="1400">
                <a:solidFill>
                  <a:schemeClr val="dk1"/>
                </a:solidFill>
              </a:rPr>
              <a:t>PNG (Portable Network Graphics)</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rPr lang="en" sz="1400">
                <a:solidFill>
                  <a:schemeClr val="dk1"/>
                </a:solidFill>
              </a:rPr>
              <a:t>Structure: A raster-graphics file-format that supports lossless data compression.</a:t>
            </a:r>
            <a:endParaRPr sz="1400">
              <a:solidFill>
                <a:schemeClr val="dk1"/>
              </a:solidFill>
            </a:endParaRPr>
          </a:p>
          <a:p>
            <a:pPr indent="0" lvl="0" marL="0" rtl="0" algn="l">
              <a:spcBef>
                <a:spcPts val="0"/>
              </a:spcBef>
              <a:spcAft>
                <a:spcPts val="0"/>
              </a:spcAft>
              <a:buNone/>
            </a:pPr>
            <a:r>
              <a:rPr lang="en" sz="1400">
                <a:solidFill>
                  <a:schemeClr val="dk1"/>
                </a:solidFill>
              </a:rPr>
              <a:t>Use Cases: Used for images on the web, supporting transparency and without losing quality.</a:t>
            </a:r>
            <a:endParaRPr sz="1400">
              <a:solidFill>
                <a:schemeClr val="dk1"/>
              </a:solidFill>
            </a:endParaRPr>
          </a:p>
          <a:p>
            <a:pPr indent="0" lvl="0" marL="0" rtl="0" algn="l">
              <a:spcBef>
                <a:spcPts val="0"/>
              </a:spcBef>
              <a:spcAft>
                <a:spcPts val="0"/>
              </a:spcAft>
              <a:buNone/>
            </a:pPr>
            <a:r>
              <a:rPr lang="en" sz="1400">
                <a:solidFill>
                  <a:schemeClr val="dk1"/>
                </a:solidFill>
              </a:rPr>
              <a:t>SVG (Scalable Vector Graphics)</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rPr lang="en" sz="1400">
                <a:solidFill>
                  <a:schemeClr val="dk1"/>
                </a:solidFill>
              </a:rPr>
              <a:t>Structure: An XML-based vector image format for two-dimensional graphics with support for interactivity and animation.</a:t>
            </a:r>
            <a:endParaRPr sz="1400">
              <a:solidFill>
                <a:schemeClr val="dk1"/>
              </a:solidFill>
            </a:endParaRPr>
          </a:p>
          <a:p>
            <a:pPr indent="0" lvl="0" marL="0" rtl="0" algn="l">
              <a:spcBef>
                <a:spcPts val="0"/>
              </a:spcBef>
              <a:spcAft>
                <a:spcPts val="0"/>
              </a:spcAft>
              <a:buNone/>
            </a:pPr>
            <a:r>
              <a:rPr lang="en" sz="1400">
                <a:solidFill>
                  <a:schemeClr val="dk1"/>
                </a:solidFill>
              </a:rPr>
              <a:t>Use Cases: Ideal for logos, icons, and complex illustrations that need to scale without losing quality.</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rPr lang="en" sz="1400">
                <a:solidFill>
                  <a:schemeClr val="dk1"/>
                </a:solidFill>
              </a:rPr>
              <a:t>4. Audio and Video Formats</a:t>
            </a:r>
            <a:endParaRPr sz="1400">
              <a:solidFill>
                <a:schemeClr val="dk1"/>
              </a:solidFill>
            </a:endParaRPr>
          </a:p>
          <a:p>
            <a:pPr indent="0" lvl="0" marL="0" rtl="0" algn="l">
              <a:spcBef>
                <a:spcPts val="0"/>
              </a:spcBef>
              <a:spcAft>
                <a:spcPts val="0"/>
              </a:spcAft>
              <a:buNone/>
            </a:pPr>
            <a:r>
              <a:rPr lang="en" sz="1400">
                <a:solidFill>
                  <a:schemeClr val="dk1"/>
                </a:solidFill>
              </a:rPr>
              <a:t>MP3 (MPEG Audio Layer III)</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rPr lang="en" sz="1400">
                <a:solidFill>
                  <a:schemeClr val="dk1"/>
                </a:solidFill>
              </a:rPr>
              <a:t>Structure: A standard format for audio and uses a form of lossy data compression.</a:t>
            </a:r>
            <a:endParaRPr sz="1400">
              <a:solidFill>
                <a:schemeClr val="dk1"/>
              </a:solidFill>
            </a:endParaRPr>
          </a:p>
          <a:p>
            <a:pPr indent="0" lvl="0" marL="0" rtl="0" algn="l">
              <a:spcBef>
                <a:spcPts val="0"/>
              </a:spcBef>
              <a:spcAft>
                <a:spcPts val="0"/>
              </a:spcAft>
              <a:buNone/>
            </a:pPr>
            <a:r>
              <a:rPr lang="en" sz="1400">
                <a:solidFill>
                  <a:schemeClr val="dk1"/>
                </a:solidFill>
              </a:rPr>
              <a:t>Use Cases: Commonly used for storing music files and audiobooks due to its compression efficiency.</a:t>
            </a:r>
            <a:endParaRPr sz="1400">
              <a:solidFill>
                <a:schemeClr val="dk1"/>
              </a:solidFill>
            </a:endParaRPr>
          </a:p>
          <a:p>
            <a:pPr indent="0" lvl="0" marL="0" rtl="0" algn="l">
              <a:spcBef>
                <a:spcPts val="0"/>
              </a:spcBef>
              <a:spcAft>
                <a:spcPts val="0"/>
              </a:spcAft>
              <a:buNone/>
            </a:pPr>
            <a:r>
              <a:rPr lang="en" sz="1400">
                <a:solidFill>
                  <a:schemeClr val="dk1"/>
                </a:solidFill>
              </a:rPr>
              <a:t>MP4 (MPEG-4 Part 14)</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rPr lang="en" sz="1400">
                <a:solidFill>
                  <a:schemeClr val="dk1"/>
                </a:solidFill>
              </a:rPr>
              <a:t>Structure: A digital multimedia container format most commonly used to store video and audio, but can also be used to store other data such as subtitles and still images.</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Use Cases: Widely used for streaming media over the internet and for storing digital video and audio streams.</a:t>
            </a:r>
            <a:endParaRPr sz="1400">
              <a:solidFill>
                <a:schemeClr val="dk1"/>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2c5f7c1b5af_0_60:notes"/>
          <p:cNvSpPr txBox="1"/>
          <p:nvPr>
            <p:ph idx="1" type="body"/>
          </p:nvPr>
        </p:nvSpPr>
        <p:spPr>
          <a:xfrm>
            <a:off x="685800" y="4343378"/>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g2c5f7c1b5af_0_60:notes"/>
          <p:cNvSpPr/>
          <p:nvPr>
            <p:ph idx="2" type="sldImg"/>
          </p:nvPr>
        </p:nvSpPr>
        <p:spPr>
          <a:xfrm>
            <a:off x="1143225" y="685778"/>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2c5f7c1b5af_0_117:notes"/>
          <p:cNvSpPr txBox="1"/>
          <p:nvPr>
            <p:ph idx="1" type="body"/>
          </p:nvPr>
        </p:nvSpPr>
        <p:spPr>
          <a:xfrm>
            <a:off x="685800" y="4343378"/>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g2c5f7c1b5af_0_117:notes"/>
          <p:cNvSpPr/>
          <p:nvPr>
            <p:ph idx="2" type="sldImg"/>
          </p:nvPr>
        </p:nvSpPr>
        <p:spPr>
          <a:xfrm>
            <a:off x="1143225" y="685778"/>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2c5f7c1b5af_0_174:notes"/>
          <p:cNvSpPr txBox="1"/>
          <p:nvPr>
            <p:ph idx="1" type="body"/>
          </p:nvPr>
        </p:nvSpPr>
        <p:spPr>
          <a:xfrm>
            <a:off x="685800" y="4343378"/>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g2c5f7c1b5af_0_174:notes"/>
          <p:cNvSpPr/>
          <p:nvPr>
            <p:ph idx="2" type="sldImg"/>
          </p:nvPr>
        </p:nvSpPr>
        <p:spPr>
          <a:xfrm>
            <a:off x="1143225" y="685778"/>
            <a:ext cx="4572300" cy="3428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2c5f7c1b5af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4" name="Google Shape;644;g2c5f7c1b5af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2c5d7724a7a_0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2c5d7724a7a_0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2c5d7724a7a_0_3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2c5d7724a7a_0_3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2c5d7724a7a_0_3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2c5d7724a7a_0_3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2c5d7724a7a_0_3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2c5d7724a7a_0_3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15 mins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c5d7724a7a_0_3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2c5d7724a7a_0_3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3"/>
        </a:solidFill>
      </p:bgPr>
    </p:bg>
    <p:spTree>
      <p:nvGrpSpPr>
        <p:cNvPr id="9" name="Shape 9"/>
        <p:cNvGrpSpPr/>
        <p:nvPr/>
      </p:nvGrpSpPr>
      <p:grpSpPr>
        <a:xfrm>
          <a:off x="0" y="0"/>
          <a:ext cx="0" cy="0"/>
          <a:chOff x="0" y="0"/>
          <a:chExt cx="0" cy="0"/>
        </a:xfrm>
      </p:grpSpPr>
      <p:grpSp>
        <p:nvGrpSpPr>
          <p:cNvPr id="10" name="Google Shape;10;p2"/>
          <p:cNvGrpSpPr/>
          <p:nvPr/>
        </p:nvGrpSpPr>
        <p:grpSpPr>
          <a:xfrm>
            <a:off x="7343003" y="3409675"/>
            <a:ext cx="1691422" cy="1732548"/>
            <a:chOff x="7343003" y="3409675"/>
            <a:chExt cx="1691422" cy="1732548"/>
          </a:xfrm>
        </p:grpSpPr>
        <p:grpSp>
          <p:nvGrpSpPr>
            <p:cNvPr id="11" name="Google Shape;11;p2"/>
            <p:cNvGrpSpPr/>
            <p:nvPr/>
          </p:nvGrpSpPr>
          <p:grpSpPr>
            <a:xfrm>
              <a:off x="7343003" y="4453711"/>
              <a:ext cx="316800" cy="688513"/>
              <a:chOff x="7343003" y="4453711"/>
              <a:chExt cx="316800" cy="688513"/>
            </a:xfrm>
          </p:grpSpPr>
          <p:sp>
            <p:nvSpPr>
              <p:cNvPr id="12" name="Google Shape;12;p2"/>
              <p:cNvSpPr/>
              <p:nvPr/>
            </p:nvSpPr>
            <p:spPr>
              <a:xfrm>
                <a:off x="7343003"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7343003"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 name="Google Shape;14;p2"/>
            <p:cNvGrpSpPr/>
            <p:nvPr/>
          </p:nvGrpSpPr>
          <p:grpSpPr>
            <a:xfrm>
              <a:off x="7801210" y="4105700"/>
              <a:ext cx="316800" cy="1036523"/>
              <a:chOff x="7801210" y="4105700"/>
              <a:chExt cx="316800" cy="1036523"/>
            </a:xfrm>
          </p:grpSpPr>
          <p:sp>
            <p:nvSpPr>
              <p:cNvPr id="15" name="Google Shape;15;p2"/>
              <p:cNvSpPr/>
              <p:nvPr/>
            </p:nvSpPr>
            <p:spPr>
              <a:xfrm>
                <a:off x="7801210"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7801210" y="4105700"/>
                <a:ext cx="316800" cy="1036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7801210"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 name="Google Shape;18;p2"/>
            <p:cNvGrpSpPr/>
            <p:nvPr/>
          </p:nvGrpSpPr>
          <p:grpSpPr>
            <a:xfrm>
              <a:off x="8259418" y="3757688"/>
              <a:ext cx="316800" cy="1384535"/>
              <a:chOff x="8259418" y="3757688"/>
              <a:chExt cx="316800" cy="1384535"/>
            </a:xfrm>
          </p:grpSpPr>
          <p:sp>
            <p:nvSpPr>
              <p:cNvPr id="19" name="Google Shape;19;p2"/>
              <p:cNvSpPr/>
              <p:nvPr/>
            </p:nvSpPr>
            <p:spPr>
              <a:xfrm>
                <a:off x="8259418"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8259418" y="3757688"/>
                <a:ext cx="316800" cy="1384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8259418" y="4105700"/>
                <a:ext cx="316800" cy="1036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8259418"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 name="Google Shape;23;p2"/>
            <p:cNvGrpSpPr/>
            <p:nvPr/>
          </p:nvGrpSpPr>
          <p:grpSpPr>
            <a:xfrm>
              <a:off x="8717625" y="3409675"/>
              <a:ext cx="316800" cy="1732548"/>
              <a:chOff x="8717625" y="3409675"/>
              <a:chExt cx="316800" cy="1732548"/>
            </a:xfrm>
          </p:grpSpPr>
          <p:sp>
            <p:nvSpPr>
              <p:cNvPr id="24" name="Google Shape;24;p2"/>
              <p:cNvSpPr/>
              <p:nvPr/>
            </p:nvSpPr>
            <p:spPr>
              <a:xfrm>
                <a:off x="8717625"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8717625" y="3757688"/>
                <a:ext cx="316800" cy="1384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2"/>
              <p:cNvSpPr/>
              <p:nvPr/>
            </p:nvSpPr>
            <p:spPr>
              <a:xfrm>
                <a:off x="8717625" y="4105700"/>
                <a:ext cx="316800" cy="1036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2"/>
              <p:cNvSpPr/>
              <p:nvPr/>
            </p:nvSpPr>
            <p:spPr>
              <a:xfrm>
                <a:off x="8717625" y="3409675"/>
                <a:ext cx="316800" cy="1732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8717625"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9" name="Google Shape;29;p2"/>
          <p:cNvGrpSpPr/>
          <p:nvPr/>
        </p:nvGrpSpPr>
        <p:grpSpPr>
          <a:xfrm>
            <a:off x="5043503" y="0"/>
            <a:ext cx="3814072" cy="3839102"/>
            <a:chOff x="5043503" y="0"/>
            <a:chExt cx="3814072" cy="3839102"/>
          </a:xfrm>
        </p:grpSpPr>
        <p:sp>
          <p:nvSpPr>
            <p:cNvPr id="30" name="Google Shape;30;p2"/>
            <p:cNvSpPr/>
            <p:nvPr/>
          </p:nvSpPr>
          <p:spPr>
            <a:xfrm>
              <a:off x="8460975" y="1817775"/>
              <a:ext cx="396600" cy="3966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2"/>
            <p:cNvSpPr/>
            <p:nvPr/>
          </p:nvSpPr>
          <p:spPr>
            <a:xfrm rot="-9830444">
              <a:off x="6469759" y="3480728"/>
              <a:ext cx="320148" cy="320148"/>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 name="Google Shape;32;p2"/>
            <p:cNvGrpSpPr/>
            <p:nvPr/>
          </p:nvGrpSpPr>
          <p:grpSpPr>
            <a:xfrm>
              <a:off x="7647812" y="2704283"/>
              <a:ext cx="635219" cy="635219"/>
              <a:chOff x="6725724" y="2701260"/>
              <a:chExt cx="1208101" cy="1208100"/>
            </a:xfrm>
          </p:grpSpPr>
          <p:sp>
            <p:nvSpPr>
              <p:cNvPr id="33" name="Google Shape;33;p2"/>
              <p:cNvSpPr/>
              <p:nvPr/>
            </p:nvSpPr>
            <p:spPr>
              <a:xfrm rot="5400000">
                <a:off x="6725725" y="2701260"/>
                <a:ext cx="1208100" cy="12081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2"/>
              <p:cNvSpPr/>
              <p:nvPr/>
            </p:nvSpPr>
            <p:spPr>
              <a:xfrm rot="5400000">
                <a:off x="6725724" y="2701260"/>
                <a:ext cx="1208100" cy="1208100"/>
              </a:xfrm>
              <a:prstGeom prst="pie">
                <a:avLst>
                  <a:gd fmla="val 8244818" name="adj1"/>
                  <a:gd fmla="val 16246175"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2"/>
              <p:cNvSpPr/>
              <p:nvPr/>
            </p:nvSpPr>
            <p:spPr>
              <a:xfrm rot="5400000">
                <a:off x="6954988" y="2930398"/>
                <a:ext cx="749700" cy="7497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p2"/>
            <p:cNvSpPr/>
            <p:nvPr/>
          </p:nvSpPr>
          <p:spPr>
            <a:xfrm>
              <a:off x="8460975" y="1817775"/>
              <a:ext cx="396600" cy="396600"/>
            </a:xfrm>
            <a:prstGeom prst="pie">
              <a:avLst>
                <a:gd fmla="val 19376841"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 name="Google Shape;37;p2"/>
            <p:cNvGrpSpPr/>
            <p:nvPr/>
          </p:nvGrpSpPr>
          <p:grpSpPr>
            <a:xfrm>
              <a:off x="7952720" y="179238"/>
              <a:ext cx="873165" cy="873003"/>
              <a:chOff x="7754428" y="208725"/>
              <a:chExt cx="541800" cy="541800"/>
            </a:xfrm>
          </p:grpSpPr>
          <p:sp>
            <p:nvSpPr>
              <p:cNvPr id="38" name="Google Shape;38;p2"/>
              <p:cNvSpPr/>
              <p:nvPr/>
            </p:nvSpPr>
            <p:spPr>
              <a:xfrm rot="-8647347">
                <a:off x="7831319" y="285616"/>
                <a:ext cx="388018" cy="388018"/>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2"/>
              <p:cNvSpPr/>
              <p:nvPr/>
            </p:nvSpPr>
            <p:spPr>
              <a:xfrm rot="-8647347">
                <a:off x="7831319" y="285616"/>
                <a:ext cx="388018" cy="388018"/>
              </a:xfrm>
              <a:prstGeom prst="pie">
                <a:avLst>
                  <a:gd fmla="val 19376841" name="adj1"/>
                  <a:gd fmla="val 12313574"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 name="Google Shape;40;p2"/>
            <p:cNvSpPr/>
            <p:nvPr/>
          </p:nvSpPr>
          <p:spPr>
            <a:xfrm>
              <a:off x="5399840" y="356365"/>
              <a:ext cx="2577000" cy="25770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2"/>
            <p:cNvSpPr/>
            <p:nvPr/>
          </p:nvSpPr>
          <p:spPr>
            <a:xfrm rot="2043858">
              <a:off x="5503813" y="460310"/>
              <a:ext cx="2369480" cy="236948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2"/>
            <p:cNvSpPr/>
            <p:nvPr/>
          </p:nvSpPr>
          <p:spPr>
            <a:xfrm>
              <a:off x="5399795" y="360281"/>
              <a:ext cx="2577000" cy="2577000"/>
            </a:xfrm>
            <a:prstGeom prst="pie">
              <a:avLst>
                <a:gd fmla="val 8801158"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2"/>
            <p:cNvSpPr/>
            <p:nvPr/>
          </p:nvSpPr>
          <p:spPr>
            <a:xfrm rot="2044777">
              <a:off x="5911449" y="867729"/>
              <a:ext cx="1554223" cy="1554223"/>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2"/>
            <p:cNvSpPr/>
            <p:nvPr/>
          </p:nvSpPr>
          <p:spPr>
            <a:xfrm>
              <a:off x="5399795" y="356358"/>
              <a:ext cx="2577000" cy="2577000"/>
            </a:xfrm>
            <a:prstGeom prst="pie">
              <a:avLst>
                <a:gd fmla="val 12554101"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2"/>
            <p:cNvSpPr/>
            <p:nvPr/>
          </p:nvSpPr>
          <p:spPr>
            <a:xfrm rot="-9830444">
              <a:off x="6469759" y="3480727"/>
              <a:ext cx="320148" cy="320148"/>
            </a:xfrm>
            <a:prstGeom prst="pie">
              <a:avLst>
                <a:gd fmla="val 19376841"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 name="Google Shape;46;p2"/>
          <p:cNvSpPr txBox="1"/>
          <p:nvPr>
            <p:ph type="ctrTitle"/>
          </p:nvPr>
        </p:nvSpPr>
        <p:spPr>
          <a:xfrm>
            <a:off x="824000" y="1613813"/>
            <a:ext cx="4255500" cy="18729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47" name="Google Shape;47;p2"/>
          <p:cNvSpPr txBox="1"/>
          <p:nvPr>
            <p:ph idx="1" type="subTitle"/>
          </p:nvPr>
        </p:nvSpPr>
        <p:spPr>
          <a:xfrm>
            <a:off x="824000" y="3596300"/>
            <a:ext cx="4255500" cy="6954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p:txBody>
      </p:sp>
      <p:sp>
        <p:nvSpPr>
          <p:cNvPr id="48" name="Google Shape;48;p2"/>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3"/>
        </a:solidFill>
      </p:bgPr>
    </p:bg>
    <p:spTree>
      <p:nvGrpSpPr>
        <p:cNvPr id="141" name="Shape 141"/>
        <p:cNvGrpSpPr/>
        <p:nvPr/>
      </p:nvGrpSpPr>
      <p:grpSpPr>
        <a:xfrm>
          <a:off x="0" y="0"/>
          <a:ext cx="0" cy="0"/>
          <a:chOff x="0" y="0"/>
          <a:chExt cx="0" cy="0"/>
        </a:xfrm>
      </p:grpSpPr>
      <p:grpSp>
        <p:nvGrpSpPr>
          <p:cNvPr id="142" name="Google Shape;142;p11"/>
          <p:cNvGrpSpPr/>
          <p:nvPr/>
        </p:nvGrpSpPr>
        <p:grpSpPr>
          <a:xfrm>
            <a:off x="52" y="4099200"/>
            <a:ext cx="9144036" cy="1044300"/>
            <a:chOff x="52" y="4099200"/>
            <a:chExt cx="9144036" cy="1044300"/>
          </a:xfrm>
        </p:grpSpPr>
        <p:grpSp>
          <p:nvGrpSpPr>
            <p:cNvPr id="143" name="Google Shape;143;p11"/>
            <p:cNvGrpSpPr/>
            <p:nvPr/>
          </p:nvGrpSpPr>
          <p:grpSpPr>
            <a:xfrm>
              <a:off x="52" y="4309200"/>
              <a:ext cx="231622" cy="834300"/>
              <a:chOff x="2688737" y="4301380"/>
              <a:chExt cx="231900" cy="834300"/>
            </a:xfrm>
          </p:grpSpPr>
          <p:sp>
            <p:nvSpPr>
              <p:cNvPr id="144" name="Google Shape;144;p11"/>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1"/>
              <p:cNvSpPr/>
              <p:nvPr/>
            </p:nvSpPr>
            <p:spPr>
              <a:xfrm flipH="1">
                <a:off x="2688737" y="4301380"/>
                <a:ext cx="2319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1"/>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1"/>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8" name="Google Shape;148;p11"/>
            <p:cNvGrpSpPr/>
            <p:nvPr/>
          </p:nvGrpSpPr>
          <p:grpSpPr>
            <a:xfrm>
              <a:off x="371406" y="4099200"/>
              <a:ext cx="231622" cy="1044300"/>
              <a:chOff x="2688737" y="4091380"/>
              <a:chExt cx="231900" cy="1044300"/>
            </a:xfrm>
          </p:grpSpPr>
          <p:sp>
            <p:nvSpPr>
              <p:cNvPr id="149" name="Google Shape;149;p11"/>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1"/>
              <p:cNvSpPr/>
              <p:nvPr/>
            </p:nvSpPr>
            <p:spPr>
              <a:xfrm flipH="1">
                <a:off x="2688737" y="4301380"/>
                <a:ext cx="2319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1"/>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1"/>
              <p:cNvSpPr/>
              <p:nvPr/>
            </p:nvSpPr>
            <p:spPr>
              <a:xfrm flipH="1">
                <a:off x="2688737" y="4091380"/>
                <a:ext cx="2319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1"/>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4" name="Google Shape;154;p11"/>
            <p:cNvGrpSpPr/>
            <p:nvPr/>
          </p:nvGrpSpPr>
          <p:grpSpPr>
            <a:xfrm>
              <a:off x="742761" y="4309200"/>
              <a:ext cx="231622" cy="834300"/>
              <a:chOff x="2688737" y="4301380"/>
              <a:chExt cx="231900" cy="834300"/>
            </a:xfrm>
          </p:grpSpPr>
          <p:sp>
            <p:nvSpPr>
              <p:cNvPr id="155" name="Google Shape;155;p11"/>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1"/>
              <p:cNvSpPr/>
              <p:nvPr/>
            </p:nvSpPr>
            <p:spPr>
              <a:xfrm flipH="1">
                <a:off x="2688737" y="4301380"/>
                <a:ext cx="2319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1"/>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1"/>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9" name="Google Shape;159;p11"/>
            <p:cNvGrpSpPr/>
            <p:nvPr/>
          </p:nvGrpSpPr>
          <p:grpSpPr>
            <a:xfrm>
              <a:off x="1114115" y="4518900"/>
              <a:ext cx="231622" cy="624600"/>
              <a:chOff x="2688737" y="4511080"/>
              <a:chExt cx="231900" cy="624600"/>
            </a:xfrm>
          </p:grpSpPr>
          <p:sp>
            <p:nvSpPr>
              <p:cNvPr id="160" name="Google Shape;160;p11"/>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1"/>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1"/>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3" name="Google Shape;163;p11"/>
            <p:cNvGrpSpPr/>
            <p:nvPr/>
          </p:nvGrpSpPr>
          <p:grpSpPr>
            <a:xfrm>
              <a:off x="1856753" y="4099200"/>
              <a:ext cx="231600" cy="1044300"/>
              <a:chOff x="1856753" y="4099200"/>
              <a:chExt cx="231600" cy="1044300"/>
            </a:xfrm>
          </p:grpSpPr>
          <p:sp>
            <p:nvSpPr>
              <p:cNvPr id="164" name="Google Shape;164;p11"/>
              <p:cNvSpPr/>
              <p:nvPr/>
            </p:nvSpPr>
            <p:spPr>
              <a:xfrm flipH="1">
                <a:off x="1856753"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1"/>
              <p:cNvSpPr/>
              <p:nvPr/>
            </p:nvSpPr>
            <p:spPr>
              <a:xfrm flipH="1">
                <a:off x="1856753"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1"/>
              <p:cNvSpPr/>
              <p:nvPr/>
            </p:nvSpPr>
            <p:spPr>
              <a:xfrm flipH="1">
                <a:off x="1856753"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1"/>
              <p:cNvSpPr/>
              <p:nvPr/>
            </p:nvSpPr>
            <p:spPr>
              <a:xfrm flipH="1">
                <a:off x="1856753"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1"/>
              <p:cNvSpPr/>
              <p:nvPr/>
            </p:nvSpPr>
            <p:spPr>
              <a:xfrm flipH="1">
                <a:off x="1856753"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9" name="Google Shape;169;p11"/>
            <p:cNvGrpSpPr/>
            <p:nvPr/>
          </p:nvGrpSpPr>
          <p:grpSpPr>
            <a:xfrm>
              <a:off x="2228107" y="4309200"/>
              <a:ext cx="231600" cy="834300"/>
              <a:chOff x="2228107" y="4309200"/>
              <a:chExt cx="231600" cy="834300"/>
            </a:xfrm>
          </p:grpSpPr>
          <p:sp>
            <p:nvSpPr>
              <p:cNvPr id="170" name="Google Shape;170;p11"/>
              <p:cNvSpPr/>
              <p:nvPr/>
            </p:nvSpPr>
            <p:spPr>
              <a:xfrm flipH="1">
                <a:off x="2228107"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1"/>
              <p:cNvSpPr/>
              <p:nvPr/>
            </p:nvSpPr>
            <p:spPr>
              <a:xfrm flipH="1">
                <a:off x="2228107"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1"/>
              <p:cNvSpPr/>
              <p:nvPr/>
            </p:nvSpPr>
            <p:spPr>
              <a:xfrm flipH="1">
                <a:off x="2228107"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1"/>
              <p:cNvSpPr/>
              <p:nvPr/>
            </p:nvSpPr>
            <p:spPr>
              <a:xfrm flipH="1">
                <a:off x="2228107"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4" name="Google Shape;174;p11"/>
            <p:cNvGrpSpPr/>
            <p:nvPr/>
          </p:nvGrpSpPr>
          <p:grpSpPr>
            <a:xfrm>
              <a:off x="2599462" y="4518900"/>
              <a:ext cx="231600" cy="624600"/>
              <a:chOff x="2599462" y="4518900"/>
              <a:chExt cx="231600" cy="624600"/>
            </a:xfrm>
          </p:grpSpPr>
          <p:sp>
            <p:nvSpPr>
              <p:cNvPr id="175" name="Google Shape;175;p11"/>
              <p:cNvSpPr/>
              <p:nvPr/>
            </p:nvSpPr>
            <p:spPr>
              <a:xfrm flipH="1">
                <a:off x="2599462"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1"/>
              <p:cNvSpPr/>
              <p:nvPr/>
            </p:nvSpPr>
            <p:spPr>
              <a:xfrm flipH="1">
                <a:off x="2599462"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1"/>
              <p:cNvSpPr/>
              <p:nvPr/>
            </p:nvSpPr>
            <p:spPr>
              <a:xfrm flipH="1">
                <a:off x="2599462"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8" name="Google Shape;178;p11"/>
            <p:cNvGrpSpPr/>
            <p:nvPr/>
          </p:nvGrpSpPr>
          <p:grpSpPr>
            <a:xfrm>
              <a:off x="3342171" y="4099200"/>
              <a:ext cx="231600" cy="1044300"/>
              <a:chOff x="3342171" y="4099200"/>
              <a:chExt cx="231600" cy="1044300"/>
            </a:xfrm>
          </p:grpSpPr>
          <p:sp>
            <p:nvSpPr>
              <p:cNvPr id="179" name="Google Shape;179;p11"/>
              <p:cNvSpPr/>
              <p:nvPr/>
            </p:nvSpPr>
            <p:spPr>
              <a:xfrm flipH="1">
                <a:off x="3342171"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1"/>
              <p:cNvSpPr/>
              <p:nvPr/>
            </p:nvSpPr>
            <p:spPr>
              <a:xfrm flipH="1">
                <a:off x="3342171"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1"/>
              <p:cNvSpPr/>
              <p:nvPr/>
            </p:nvSpPr>
            <p:spPr>
              <a:xfrm flipH="1">
                <a:off x="3342171"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1"/>
              <p:cNvSpPr/>
              <p:nvPr/>
            </p:nvSpPr>
            <p:spPr>
              <a:xfrm flipH="1">
                <a:off x="3342171"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1"/>
              <p:cNvSpPr/>
              <p:nvPr/>
            </p:nvSpPr>
            <p:spPr>
              <a:xfrm flipH="1">
                <a:off x="3342171"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4" name="Google Shape;184;p11"/>
            <p:cNvGrpSpPr/>
            <p:nvPr/>
          </p:nvGrpSpPr>
          <p:grpSpPr>
            <a:xfrm>
              <a:off x="3713525" y="4309200"/>
              <a:ext cx="231600" cy="834300"/>
              <a:chOff x="3713525" y="4309200"/>
              <a:chExt cx="231600" cy="834300"/>
            </a:xfrm>
          </p:grpSpPr>
          <p:sp>
            <p:nvSpPr>
              <p:cNvPr id="185" name="Google Shape;185;p11"/>
              <p:cNvSpPr/>
              <p:nvPr/>
            </p:nvSpPr>
            <p:spPr>
              <a:xfrm flipH="1">
                <a:off x="3713525"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1"/>
              <p:cNvSpPr/>
              <p:nvPr/>
            </p:nvSpPr>
            <p:spPr>
              <a:xfrm flipH="1">
                <a:off x="3713525"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1"/>
              <p:cNvSpPr/>
              <p:nvPr/>
            </p:nvSpPr>
            <p:spPr>
              <a:xfrm flipH="1">
                <a:off x="3713525"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1"/>
              <p:cNvSpPr/>
              <p:nvPr/>
            </p:nvSpPr>
            <p:spPr>
              <a:xfrm flipH="1">
                <a:off x="3713525"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9" name="Google Shape;189;p11"/>
            <p:cNvGrpSpPr/>
            <p:nvPr/>
          </p:nvGrpSpPr>
          <p:grpSpPr>
            <a:xfrm>
              <a:off x="1485398" y="4309200"/>
              <a:ext cx="231600" cy="834300"/>
              <a:chOff x="1485398" y="4309200"/>
              <a:chExt cx="231600" cy="834300"/>
            </a:xfrm>
          </p:grpSpPr>
          <p:sp>
            <p:nvSpPr>
              <p:cNvPr id="190" name="Google Shape;190;p11"/>
              <p:cNvSpPr/>
              <p:nvPr/>
            </p:nvSpPr>
            <p:spPr>
              <a:xfrm flipH="1">
                <a:off x="1485398"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1"/>
              <p:cNvSpPr/>
              <p:nvPr/>
            </p:nvSpPr>
            <p:spPr>
              <a:xfrm flipH="1">
                <a:off x="1485398"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1"/>
              <p:cNvSpPr/>
              <p:nvPr/>
            </p:nvSpPr>
            <p:spPr>
              <a:xfrm flipH="1">
                <a:off x="1485398"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1"/>
              <p:cNvSpPr/>
              <p:nvPr/>
            </p:nvSpPr>
            <p:spPr>
              <a:xfrm flipH="1">
                <a:off x="1485398"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4" name="Google Shape;194;p11"/>
            <p:cNvGrpSpPr/>
            <p:nvPr/>
          </p:nvGrpSpPr>
          <p:grpSpPr>
            <a:xfrm>
              <a:off x="4084879" y="4518900"/>
              <a:ext cx="231600" cy="624600"/>
              <a:chOff x="4084879" y="4518900"/>
              <a:chExt cx="231600" cy="624600"/>
            </a:xfrm>
          </p:grpSpPr>
          <p:sp>
            <p:nvSpPr>
              <p:cNvPr id="195" name="Google Shape;195;p11"/>
              <p:cNvSpPr/>
              <p:nvPr/>
            </p:nvSpPr>
            <p:spPr>
              <a:xfrm flipH="1">
                <a:off x="4084879"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1"/>
              <p:cNvSpPr/>
              <p:nvPr/>
            </p:nvSpPr>
            <p:spPr>
              <a:xfrm flipH="1">
                <a:off x="4084879"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1"/>
              <p:cNvSpPr/>
              <p:nvPr/>
            </p:nvSpPr>
            <p:spPr>
              <a:xfrm flipH="1">
                <a:off x="4084879"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8" name="Google Shape;198;p11"/>
            <p:cNvGrpSpPr/>
            <p:nvPr/>
          </p:nvGrpSpPr>
          <p:grpSpPr>
            <a:xfrm>
              <a:off x="2970816" y="4309200"/>
              <a:ext cx="231600" cy="834300"/>
              <a:chOff x="2970816" y="4309200"/>
              <a:chExt cx="231600" cy="834300"/>
            </a:xfrm>
          </p:grpSpPr>
          <p:sp>
            <p:nvSpPr>
              <p:cNvPr id="199" name="Google Shape;199;p11"/>
              <p:cNvSpPr/>
              <p:nvPr/>
            </p:nvSpPr>
            <p:spPr>
              <a:xfrm flipH="1">
                <a:off x="2970816"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1"/>
              <p:cNvSpPr/>
              <p:nvPr/>
            </p:nvSpPr>
            <p:spPr>
              <a:xfrm flipH="1">
                <a:off x="2970816"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1"/>
              <p:cNvSpPr/>
              <p:nvPr/>
            </p:nvSpPr>
            <p:spPr>
              <a:xfrm flipH="1">
                <a:off x="2970816"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1"/>
              <p:cNvSpPr/>
              <p:nvPr/>
            </p:nvSpPr>
            <p:spPr>
              <a:xfrm flipH="1">
                <a:off x="2970816"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3" name="Google Shape;203;p11"/>
            <p:cNvGrpSpPr/>
            <p:nvPr/>
          </p:nvGrpSpPr>
          <p:grpSpPr>
            <a:xfrm>
              <a:off x="4456234" y="4309200"/>
              <a:ext cx="231600" cy="834300"/>
              <a:chOff x="4456234" y="4309200"/>
              <a:chExt cx="231600" cy="834300"/>
            </a:xfrm>
          </p:grpSpPr>
          <p:sp>
            <p:nvSpPr>
              <p:cNvPr id="204" name="Google Shape;204;p11"/>
              <p:cNvSpPr/>
              <p:nvPr/>
            </p:nvSpPr>
            <p:spPr>
              <a:xfrm flipH="1">
                <a:off x="4456234"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1"/>
              <p:cNvSpPr/>
              <p:nvPr/>
            </p:nvSpPr>
            <p:spPr>
              <a:xfrm flipH="1">
                <a:off x="4456234"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1"/>
              <p:cNvSpPr/>
              <p:nvPr/>
            </p:nvSpPr>
            <p:spPr>
              <a:xfrm flipH="1">
                <a:off x="4456234"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1"/>
              <p:cNvSpPr/>
              <p:nvPr/>
            </p:nvSpPr>
            <p:spPr>
              <a:xfrm flipH="1">
                <a:off x="4456234"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8" name="Google Shape;208;p11"/>
            <p:cNvGrpSpPr/>
            <p:nvPr/>
          </p:nvGrpSpPr>
          <p:grpSpPr>
            <a:xfrm>
              <a:off x="4827588" y="4099200"/>
              <a:ext cx="231600" cy="1044300"/>
              <a:chOff x="4827588" y="4099200"/>
              <a:chExt cx="231600" cy="1044300"/>
            </a:xfrm>
          </p:grpSpPr>
          <p:sp>
            <p:nvSpPr>
              <p:cNvPr id="209" name="Google Shape;209;p11"/>
              <p:cNvSpPr/>
              <p:nvPr/>
            </p:nvSpPr>
            <p:spPr>
              <a:xfrm flipH="1">
                <a:off x="4827588"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1"/>
              <p:cNvSpPr/>
              <p:nvPr/>
            </p:nvSpPr>
            <p:spPr>
              <a:xfrm flipH="1">
                <a:off x="4827588"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1"/>
              <p:cNvSpPr/>
              <p:nvPr/>
            </p:nvSpPr>
            <p:spPr>
              <a:xfrm flipH="1">
                <a:off x="4827588"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1"/>
              <p:cNvSpPr/>
              <p:nvPr/>
            </p:nvSpPr>
            <p:spPr>
              <a:xfrm flipH="1">
                <a:off x="4827588"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1"/>
              <p:cNvSpPr/>
              <p:nvPr/>
            </p:nvSpPr>
            <p:spPr>
              <a:xfrm flipH="1">
                <a:off x="4827588"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4" name="Google Shape;214;p11"/>
            <p:cNvGrpSpPr/>
            <p:nvPr/>
          </p:nvGrpSpPr>
          <p:grpSpPr>
            <a:xfrm>
              <a:off x="5198943" y="4309200"/>
              <a:ext cx="231600" cy="834300"/>
              <a:chOff x="5198943" y="4309200"/>
              <a:chExt cx="231600" cy="834300"/>
            </a:xfrm>
          </p:grpSpPr>
          <p:sp>
            <p:nvSpPr>
              <p:cNvPr id="215" name="Google Shape;215;p11"/>
              <p:cNvSpPr/>
              <p:nvPr/>
            </p:nvSpPr>
            <p:spPr>
              <a:xfrm flipH="1">
                <a:off x="5198943"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1"/>
              <p:cNvSpPr/>
              <p:nvPr/>
            </p:nvSpPr>
            <p:spPr>
              <a:xfrm flipH="1">
                <a:off x="5198943"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1"/>
              <p:cNvSpPr/>
              <p:nvPr/>
            </p:nvSpPr>
            <p:spPr>
              <a:xfrm flipH="1">
                <a:off x="5198943"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1"/>
              <p:cNvSpPr/>
              <p:nvPr/>
            </p:nvSpPr>
            <p:spPr>
              <a:xfrm flipH="1">
                <a:off x="5198943"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9" name="Google Shape;219;p11"/>
            <p:cNvGrpSpPr/>
            <p:nvPr/>
          </p:nvGrpSpPr>
          <p:grpSpPr>
            <a:xfrm>
              <a:off x="5570297" y="4518900"/>
              <a:ext cx="231600" cy="624600"/>
              <a:chOff x="5570297" y="4518900"/>
              <a:chExt cx="231600" cy="624600"/>
            </a:xfrm>
          </p:grpSpPr>
          <p:sp>
            <p:nvSpPr>
              <p:cNvPr id="220" name="Google Shape;220;p11"/>
              <p:cNvSpPr/>
              <p:nvPr/>
            </p:nvSpPr>
            <p:spPr>
              <a:xfrm flipH="1">
                <a:off x="5570297"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1"/>
              <p:cNvSpPr/>
              <p:nvPr/>
            </p:nvSpPr>
            <p:spPr>
              <a:xfrm flipH="1">
                <a:off x="5570297"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1"/>
              <p:cNvSpPr/>
              <p:nvPr/>
            </p:nvSpPr>
            <p:spPr>
              <a:xfrm flipH="1">
                <a:off x="5570297"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3" name="Google Shape;223;p11"/>
            <p:cNvGrpSpPr/>
            <p:nvPr/>
          </p:nvGrpSpPr>
          <p:grpSpPr>
            <a:xfrm>
              <a:off x="5941652" y="4309200"/>
              <a:ext cx="231600" cy="834300"/>
              <a:chOff x="5941652" y="4309200"/>
              <a:chExt cx="231600" cy="834300"/>
            </a:xfrm>
          </p:grpSpPr>
          <p:sp>
            <p:nvSpPr>
              <p:cNvPr id="224" name="Google Shape;224;p11"/>
              <p:cNvSpPr/>
              <p:nvPr/>
            </p:nvSpPr>
            <p:spPr>
              <a:xfrm flipH="1">
                <a:off x="5941652"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1"/>
              <p:cNvSpPr/>
              <p:nvPr/>
            </p:nvSpPr>
            <p:spPr>
              <a:xfrm flipH="1">
                <a:off x="5941652"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1"/>
              <p:cNvSpPr/>
              <p:nvPr/>
            </p:nvSpPr>
            <p:spPr>
              <a:xfrm flipH="1">
                <a:off x="5941652"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1"/>
              <p:cNvSpPr/>
              <p:nvPr/>
            </p:nvSpPr>
            <p:spPr>
              <a:xfrm flipH="1">
                <a:off x="5941652"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8" name="Google Shape;228;p11"/>
            <p:cNvGrpSpPr/>
            <p:nvPr/>
          </p:nvGrpSpPr>
          <p:grpSpPr>
            <a:xfrm>
              <a:off x="6313006" y="4099200"/>
              <a:ext cx="231600" cy="1044300"/>
              <a:chOff x="6313006" y="4099200"/>
              <a:chExt cx="231600" cy="1044300"/>
            </a:xfrm>
          </p:grpSpPr>
          <p:sp>
            <p:nvSpPr>
              <p:cNvPr id="229" name="Google Shape;229;p11"/>
              <p:cNvSpPr/>
              <p:nvPr/>
            </p:nvSpPr>
            <p:spPr>
              <a:xfrm flipH="1">
                <a:off x="6313006"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1"/>
              <p:cNvSpPr/>
              <p:nvPr/>
            </p:nvSpPr>
            <p:spPr>
              <a:xfrm flipH="1">
                <a:off x="6313006"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1"/>
              <p:cNvSpPr/>
              <p:nvPr/>
            </p:nvSpPr>
            <p:spPr>
              <a:xfrm flipH="1">
                <a:off x="6313006"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1"/>
              <p:cNvSpPr/>
              <p:nvPr/>
            </p:nvSpPr>
            <p:spPr>
              <a:xfrm flipH="1">
                <a:off x="6313006"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1"/>
              <p:cNvSpPr/>
              <p:nvPr/>
            </p:nvSpPr>
            <p:spPr>
              <a:xfrm flipH="1">
                <a:off x="6313006"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4" name="Google Shape;234;p11"/>
            <p:cNvGrpSpPr/>
            <p:nvPr/>
          </p:nvGrpSpPr>
          <p:grpSpPr>
            <a:xfrm>
              <a:off x="6684361" y="4309200"/>
              <a:ext cx="231600" cy="834300"/>
              <a:chOff x="6684361" y="4309200"/>
              <a:chExt cx="231600" cy="834300"/>
            </a:xfrm>
          </p:grpSpPr>
          <p:sp>
            <p:nvSpPr>
              <p:cNvPr id="235" name="Google Shape;235;p11"/>
              <p:cNvSpPr/>
              <p:nvPr/>
            </p:nvSpPr>
            <p:spPr>
              <a:xfrm flipH="1">
                <a:off x="6684361"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1"/>
              <p:cNvSpPr/>
              <p:nvPr/>
            </p:nvSpPr>
            <p:spPr>
              <a:xfrm flipH="1">
                <a:off x="6684361"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1"/>
              <p:cNvSpPr/>
              <p:nvPr/>
            </p:nvSpPr>
            <p:spPr>
              <a:xfrm flipH="1">
                <a:off x="6684361"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1"/>
              <p:cNvSpPr/>
              <p:nvPr/>
            </p:nvSpPr>
            <p:spPr>
              <a:xfrm flipH="1">
                <a:off x="6684361"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9" name="Google Shape;239;p11"/>
            <p:cNvGrpSpPr/>
            <p:nvPr/>
          </p:nvGrpSpPr>
          <p:grpSpPr>
            <a:xfrm>
              <a:off x="7055715" y="4518900"/>
              <a:ext cx="231600" cy="624600"/>
              <a:chOff x="7055715" y="4518900"/>
              <a:chExt cx="231600" cy="624600"/>
            </a:xfrm>
          </p:grpSpPr>
          <p:sp>
            <p:nvSpPr>
              <p:cNvPr id="240" name="Google Shape;240;p11"/>
              <p:cNvSpPr/>
              <p:nvPr/>
            </p:nvSpPr>
            <p:spPr>
              <a:xfrm flipH="1">
                <a:off x="7055715"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1"/>
              <p:cNvSpPr/>
              <p:nvPr/>
            </p:nvSpPr>
            <p:spPr>
              <a:xfrm flipH="1">
                <a:off x="7055715"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1"/>
              <p:cNvSpPr/>
              <p:nvPr/>
            </p:nvSpPr>
            <p:spPr>
              <a:xfrm flipH="1">
                <a:off x="7055715"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3" name="Google Shape;243;p11"/>
            <p:cNvGrpSpPr/>
            <p:nvPr/>
          </p:nvGrpSpPr>
          <p:grpSpPr>
            <a:xfrm>
              <a:off x="7798424" y="4099200"/>
              <a:ext cx="231600" cy="1044300"/>
              <a:chOff x="7798424" y="4099200"/>
              <a:chExt cx="231600" cy="1044300"/>
            </a:xfrm>
          </p:grpSpPr>
          <p:sp>
            <p:nvSpPr>
              <p:cNvPr id="244" name="Google Shape;244;p11"/>
              <p:cNvSpPr/>
              <p:nvPr/>
            </p:nvSpPr>
            <p:spPr>
              <a:xfrm flipH="1">
                <a:off x="7798424"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1"/>
              <p:cNvSpPr/>
              <p:nvPr/>
            </p:nvSpPr>
            <p:spPr>
              <a:xfrm flipH="1">
                <a:off x="7798424"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1"/>
              <p:cNvSpPr/>
              <p:nvPr/>
            </p:nvSpPr>
            <p:spPr>
              <a:xfrm flipH="1">
                <a:off x="7798424"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1"/>
              <p:cNvSpPr/>
              <p:nvPr/>
            </p:nvSpPr>
            <p:spPr>
              <a:xfrm flipH="1">
                <a:off x="7798424"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1"/>
              <p:cNvSpPr/>
              <p:nvPr/>
            </p:nvSpPr>
            <p:spPr>
              <a:xfrm flipH="1">
                <a:off x="7798424"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9" name="Google Shape;249;p11"/>
            <p:cNvGrpSpPr/>
            <p:nvPr/>
          </p:nvGrpSpPr>
          <p:grpSpPr>
            <a:xfrm>
              <a:off x="8169779" y="4309200"/>
              <a:ext cx="231600" cy="834300"/>
              <a:chOff x="8169779" y="4309200"/>
              <a:chExt cx="231600" cy="834300"/>
            </a:xfrm>
          </p:grpSpPr>
          <p:sp>
            <p:nvSpPr>
              <p:cNvPr id="250" name="Google Shape;250;p11"/>
              <p:cNvSpPr/>
              <p:nvPr/>
            </p:nvSpPr>
            <p:spPr>
              <a:xfrm flipH="1">
                <a:off x="8169779"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1"/>
              <p:cNvSpPr/>
              <p:nvPr/>
            </p:nvSpPr>
            <p:spPr>
              <a:xfrm flipH="1">
                <a:off x="8169779"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1"/>
              <p:cNvSpPr/>
              <p:nvPr/>
            </p:nvSpPr>
            <p:spPr>
              <a:xfrm flipH="1">
                <a:off x="8169779"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1"/>
              <p:cNvSpPr/>
              <p:nvPr/>
            </p:nvSpPr>
            <p:spPr>
              <a:xfrm flipH="1">
                <a:off x="8169779"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4" name="Google Shape;254;p11"/>
            <p:cNvGrpSpPr/>
            <p:nvPr/>
          </p:nvGrpSpPr>
          <p:grpSpPr>
            <a:xfrm>
              <a:off x="7427070" y="4309200"/>
              <a:ext cx="231600" cy="834300"/>
              <a:chOff x="7427070" y="4309200"/>
              <a:chExt cx="231600" cy="834300"/>
            </a:xfrm>
          </p:grpSpPr>
          <p:sp>
            <p:nvSpPr>
              <p:cNvPr id="255" name="Google Shape;255;p11"/>
              <p:cNvSpPr/>
              <p:nvPr/>
            </p:nvSpPr>
            <p:spPr>
              <a:xfrm flipH="1">
                <a:off x="7427070"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1"/>
              <p:cNvSpPr/>
              <p:nvPr/>
            </p:nvSpPr>
            <p:spPr>
              <a:xfrm flipH="1">
                <a:off x="7427070"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1"/>
              <p:cNvSpPr/>
              <p:nvPr/>
            </p:nvSpPr>
            <p:spPr>
              <a:xfrm flipH="1">
                <a:off x="7427070"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1"/>
              <p:cNvSpPr/>
              <p:nvPr/>
            </p:nvSpPr>
            <p:spPr>
              <a:xfrm flipH="1">
                <a:off x="7427070"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9" name="Google Shape;259;p11"/>
            <p:cNvGrpSpPr/>
            <p:nvPr/>
          </p:nvGrpSpPr>
          <p:grpSpPr>
            <a:xfrm>
              <a:off x="8541133" y="4518900"/>
              <a:ext cx="231600" cy="624600"/>
              <a:chOff x="8541133" y="4518900"/>
              <a:chExt cx="231600" cy="624600"/>
            </a:xfrm>
          </p:grpSpPr>
          <p:sp>
            <p:nvSpPr>
              <p:cNvPr id="260" name="Google Shape;260;p11"/>
              <p:cNvSpPr/>
              <p:nvPr/>
            </p:nvSpPr>
            <p:spPr>
              <a:xfrm flipH="1">
                <a:off x="8541133"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1"/>
              <p:cNvSpPr/>
              <p:nvPr/>
            </p:nvSpPr>
            <p:spPr>
              <a:xfrm flipH="1">
                <a:off x="8541133"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1"/>
              <p:cNvSpPr/>
              <p:nvPr/>
            </p:nvSpPr>
            <p:spPr>
              <a:xfrm flipH="1">
                <a:off x="8541133"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3" name="Google Shape;263;p11"/>
            <p:cNvGrpSpPr/>
            <p:nvPr/>
          </p:nvGrpSpPr>
          <p:grpSpPr>
            <a:xfrm>
              <a:off x="8912488" y="4309200"/>
              <a:ext cx="231600" cy="834300"/>
              <a:chOff x="8912488" y="4309200"/>
              <a:chExt cx="231600" cy="834300"/>
            </a:xfrm>
          </p:grpSpPr>
          <p:sp>
            <p:nvSpPr>
              <p:cNvPr id="264" name="Google Shape;264;p11"/>
              <p:cNvSpPr/>
              <p:nvPr/>
            </p:nvSpPr>
            <p:spPr>
              <a:xfrm flipH="1">
                <a:off x="8912488"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1"/>
              <p:cNvSpPr/>
              <p:nvPr/>
            </p:nvSpPr>
            <p:spPr>
              <a:xfrm flipH="1">
                <a:off x="8912488"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1"/>
              <p:cNvSpPr/>
              <p:nvPr/>
            </p:nvSpPr>
            <p:spPr>
              <a:xfrm flipH="1">
                <a:off x="8912488"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1"/>
              <p:cNvSpPr/>
              <p:nvPr/>
            </p:nvSpPr>
            <p:spPr>
              <a:xfrm flipH="1">
                <a:off x="8912488"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68" name="Google Shape;268;p11"/>
          <p:cNvSpPr txBox="1"/>
          <p:nvPr>
            <p:ph hasCustomPrompt="1" type="title"/>
          </p:nvPr>
        </p:nvSpPr>
        <p:spPr>
          <a:xfrm>
            <a:off x="1388625" y="772725"/>
            <a:ext cx="6366900" cy="18633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1"/>
              </a:buClr>
              <a:buSzPts val="8000"/>
              <a:buNone/>
              <a:defRPr sz="8000">
                <a:solidFill>
                  <a:schemeClr val="lt1"/>
                </a:solidFill>
              </a:defRPr>
            </a:lvl1pPr>
            <a:lvl2pPr lvl="1" algn="ctr">
              <a:spcBef>
                <a:spcPts val="0"/>
              </a:spcBef>
              <a:spcAft>
                <a:spcPts val="0"/>
              </a:spcAft>
              <a:buClr>
                <a:schemeClr val="lt1"/>
              </a:buClr>
              <a:buSzPts val="8000"/>
              <a:buNone/>
              <a:defRPr sz="8000">
                <a:solidFill>
                  <a:schemeClr val="lt1"/>
                </a:solidFill>
              </a:defRPr>
            </a:lvl2pPr>
            <a:lvl3pPr lvl="2" algn="ctr">
              <a:spcBef>
                <a:spcPts val="0"/>
              </a:spcBef>
              <a:spcAft>
                <a:spcPts val="0"/>
              </a:spcAft>
              <a:buClr>
                <a:schemeClr val="lt1"/>
              </a:buClr>
              <a:buSzPts val="8000"/>
              <a:buNone/>
              <a:defRPr sz="8000">
                <a:solidFill>
                  <a:schemeClr val="lt1"/>
                </a:solidFill>
              </a:defRPr>
            </a:lvl3pPr>
            <a:lvl4pPr lvl="3" algn="ctr">
              <a:spcBef>
                <a:spcPts val="0"/>
              </a:spcBef>
              <a:spcAft>
                <a:spcPts val="0"/>
              </a:spcAft>
              <a:buClr>
                <a:schemeClr val="lt1"/>
              </a:buClr>
              <a:buSzPts val="8000"/>
              <a:buNone/>
              <a:defRPr sz="8000">
                <a:solidFill>
                  <a:schemeClr val="lt1"/>
                </a:solidFill>
              </a:defRPr>
            </a:lvl4pPr>
            <a:lvl5pPr lvl="4" algn="ctr">
              <a:spcBef>
                <a:spcPts val="0"/>
              </a:spcBef>
              <a:spcAft>
                <a:spcPts val="0"/>
              </a:spcAft>
              <a:buClr>
                <a:schemeClr val="lt1"/>
              </a:buClr>
              <a:buSzPts val="8000"/>
              <a:buNone/>
              <a:defRPr sz="8000">
                <a:solidFill>
                  <a:schemeClr val="lt1"/>
                </a:solidFill>
              </a:defRPr>
            </a:lvl5pPr>
            <a:lvl6pPr lvl="5" algn="ctr">
              <a:spcBef>
                <a:spcPts val="0"/>
              </a:spcBef>
              <a:spcAft>
                <a:spcPts val="0"/>
              </a:spcAft>
              <a:buClr>
                <a:schemeClr val="lt1"/>
              </a:buClr>
              <a:buSzPts val="8000"/>
              <a:buNone/>
              <a:defRPr sz="8000">
                <a:solidFill>
                  <a:schemeClr val="lt1"/>
                </a:solidFill>
              </a:defRPr>
            </a:lvl6pPr>
            <a:lvl7pPr lvl="6" algn="ctr">
              <a:spcBef>
                <a:spcPts val="0"/>
              </a:spcBef>
              <a:spcAft>
                <a:spcPts val="0"/>
              </a:spcAft>
              <a:buClr>
                <a:schemeClr val="lt1"/>
              </a:buClr>
              <a:buSzPts val="8000"/>
              <a:buNone/>
              <a:defRPr sz="8000">
                <a:solidFill>
                  <a:schemeClr val="lt1"/>
                </a:solidFill>
              </a:defRPr>
            </a:lvl7pPr>
            <a:lvl8pPr lvl="7" algn="ctr">
              <a:spcBef>
                <a:spcPts val="0"/>
              </a:spcBef>
              <a:spcAft>
                <a:spcPts val="0"/>
              </a:spcAft>
              <a:buClr>
                <a:schemeClr val="lt1"/>
              </a:buClr>
              <a:buSzPts val="8000"/>
              <a:buNone/>
              <a:defRPr sz="8000">
                <a:solidFill>
                  <a:schemeClr val="lt1"/>
                </a:solidFill>
              </a:defRPr>
            </a:lvl8pPr>
            <a:lvl9pPr lvl="8" algn="ctr">
              <a:spcBef>
                <a:spcPts val="0"/>
              </a:spcBef>
              <a:spcAft>
                <a:spcPts val="0"/>
              </a:spcAft>
              <a:buClr>
                <a:schemeClr val="lt1"/>
              </a:buClr>
              <a:buSzPts val="8000"/>
              <a:buNone/>
              <a:defRPr sz="8000">
                <a:solidFill>
                  <a:schemeClr val="lt1"/>
                </a:solidFill>
              </a:defRPr>
            </a:lvl9pPr>
          </a:lstStyle>
          <a:p>
            <a:r>
              <a:t>xx%</a:t>
            </a:r>
          </a:p>
        </p:txBody>
      </p:sp>
      <p:sp>
        <p:nvSpPr>
          <p:cNvPr id="269" name="Google Shape;269;p11"/>
          <p:cNvSpPr txBox="1"/>
          <p:nvPr>
            <p:ph idx="1" type="body"/>
          </p:nvPr>
        </p:nvSpPr>
        <p:spPr>
          <a:xfrm>
            <a:off x="1388625" y="2712300"/>
            <a:ext cx="6366900" cy="1111200"/>
          </a:xfrm>
          <a:prstGeom prst="rect">
            <a:avLst/>
          </a:prstGeom>
        </p:spPr>
        <p:txBody>
          <a:bodyPr anchorCtr="0" anchor="t" bIns="91425" lIns="91425" spcFirstLastPara="1" rIns="91425" wrap="square" tIns="91425">
            <a:normAutofit/>
          </a:bodyPr>
          <a:lstStyle>
            <a:lvl1pPr indent="-311150" lvl="0" marL="457200" algn="ctr">
              <a:spcBef>
                <a:spcPts val="0"/>
              </a:spcBef>
              <a:spcAft>
                <a:spcPts val="0"/>
              </a:spcAft>
              <a:buClr>
                <a:schemeClr val="lt1"/>
              </a:buClr>
              <a:buSzPts val="1300"/>
              <a:buChar char="●"/>
              <a:defRPr>
                <a:solidFill>
                  <a:schemeClr val="lt1"/>
                </a:solidFill>
              </a:defRPr>
            </a:lvl1pPr>
            <a:lvl2pPr indent="-298450" lvl="1" marL="914400" algn="ctr">
              <a:spcBef>
                <a:spcPts val="0"/>
              </a:spcBef>
              <a:spcAft>
                <a:spcPts val="0"/>
              </a:spcAft>
              <a:buClr>
                <a:schemeClr val="lt1"/>
              </a:buClr>
              <a:buSzPts val="1100"/>
              <a:buChar char="○"/>
              <a:defRPr>
                <a:solidFill>
                  <a:schemeClr val="lt1"/>
                </a:solidFill>
              </a:defRPr>
            </a:lvl2pPr>
            <a:lvl3pPr indent="-298450" lvl="2" marL="1371600" algn="ctr">
              <a:spcBef>
                <a:spcPts val="0"/>
              </a:spcBef>
              <a:spcAft>
                <a:spcPts val="0"/>
              </a:spcAft>
              <a:buClr>
                <a:schemeClr val="lt1"/>
              </a:buClr>
              <a:buSzPts val="1100"/>
              <a:buChar char="■"/>
              <a:defRPr>
                <a:solidFill>
                  <a:schemeClr val="lt1"/>
                </a:solidFill>
              </a:defRPr>
            </a:lvl3pPr>
            <a:lvl4pPr indent="-298450" lvl="3" marL="1828800" algn="ctr">
              <a:spcBef>
                <a:spcPts val="0"/>
              </a:spcBef>
              <a:spcAft>
                <a:spcPts val="0"/>
              </a:spcAft>
              <a:buClr>
                <a:schemeClr val="lt1"/>
              </a:buClr>
              <a:buSzPts val="1100"/>
              <a:buChar char="●"/>
              <a:defRPr>
                <a:solidFill>
                  <a:schemeClr val="lt1"/>
                </a:solidFill>
              </a:defRPr>
            </a:lvl4pPr>
            <a:lvl5pPr indent="-298450" lvl="4" marL="2286000" algn="ctr">
              <a:spcBef>
                <a:spcPts val="0"/>
              </a:spcBef>
              <a:spcAft>
                <a:spcPts val="0"/>
              </a:spcAft>
              <a:buClr>
                <a:schemeClr val="lt1"/>
              </a:buClr>
              <a:buSzPts val="1100"/>
              <a:buChar char="○"/>
              <a:defRPr>
                <a:solidFill>
                  <a:schemeClr val="lt1"/>
                </a:solidFill>
              </a:defRPr>
            </a:lvl5pPr>
            <a:lvl6pPr indent="-298450" lvl="5" marL="2743200" algn="ctr">
              <a:spcBef>
                <a:spcPts val="0"/>
              </a:spcBef>
              <a:spcAft>
                <a:spcPts val="0"/>
              </a:spcAft>
              <a:buClr>
                <a:schemeClr val="lt1"/>
              </a:buClr>
              <a:buSzPts val="1100"/>
              <a:buChar char="■"/>
              <a:defRPr>
                <a:solidFill>
                  <a:schemeClr val="lt1"/>
                </a:solidFill>
              </a:defRPr>
            </a:lvl6pPr>
            <a:lvl7pPr indent="-298450" lvl="6" marL="3200400" algn="ctr">
              <a:spcBef>
                <a:spcPts val="0"/>
              </a:spcBef>
              <a:spcAft>
                <a:spcPts val="0"/>
              </a:spcAft>
              <a:buClr>
                <a:schemeClr val="lt1"/>
              </a:buClr>
              <a:buSzPts val="1100"/>
              <a:buChar char="●"/>
              <a:defRPr>
                <a:solidFill>
                  <a:schemeClr val="lt1"/>
                </a:solidFill>
              </a:defRPr>
            </a:lvl7pPr>
            <a:lvl8pPr indent="-298450" lvl="7" marL="3657600" algn="ctr">
              <a:spcBef>
                <a:spcPts val="0"/>
              </a:spcBef>
              <a:spcAft>
                <a:spcPts val="0"/>
              </a:spcAft>
              <a:buClr>
                <a:schemeClr val="lt1"/>
              </a:buClr>
              <a:buSzPts val="1100"/>
              <a:buChar char="○"/>
              <a:defRPr>
                <a:solidFill>
                  <a:schemeClr val="lt1"/>
                </a:solidFill>
              </a:defRPr>
            </a:lvl8pPr>
            <a:lvl9pPr indent="-298450" lvl="8" marL="4114800" algn="ctr">
              <a:spcBef>
                <a:spcPts val="0"/>
              </a:spcBef>
              <a:spcAft>
                <a:spcPts val="0"/>
              </a:spcAft>
              <a:buClr>
                <a:schemeClr val="lt1"/>
              </a:buClr>
              <a:buSzPts val="1100"/>
              <a:buChar char="■"/>
              <a:defRPr>
                <a:solidFill>
                  <a:schemeClr val="lt1"/>
                </a:solidFill>
              </a:defRPr>
            </a:lvl9pPr>
          </a:lstStyle>
          <a:p/>
        </p:txBody>
      </p:sp>
      <p:sp>
        <p:nvSpPr>
          <p:cNvPr id="270" name="Google Shape;270;p11"/>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1" name="Shape 271"/>
        <p:cNvGrpSpPr/>
        <p:nvPr/>
      </p:nvGrpSpPr>
      <p:grpSpPr>
        <a:xfrm>
          <a:off x="0" y="0"/>
          <a:ext cx="0" cy="0"/>
          <a:chOff x="0" y="0"/>
          <a:chExt cx="0" cy="0"/>
        </a:xfrm>
      </p:grpSpPr>
      <p:sp>
        <p:nvSpPr>
          <p:cNvPr id="272" name="Google Shape;272;p12"/>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273" name="Shape 273"/>
        <p:cNvGrpSpPr/>
        <p:nvPr/>
      </p:nvGrpSpPr>
      <p:grpSpPr>
        <a:xfrm>
          <a:off x="0" y="0"/>
          <a:ext cx="0" cy="0"/>
          <a:chOff x="0" y="0"/>
          <a:chExt cx="0" cy="0"/>
        </a:xfrm>
      </p:grpSpPr>
      <p:sp>
        <p:nvSpPr>
          <p:cNvPr id="274" name="Google Shape;274;p13"/>
          <p:cNvSpPr txBox="1"/>
          <p:nvPr>
            <p:ph type="title"/>
          </p:nvPr>
        </p:nvSpPr>
        <p:spPr>
          <a:xfrm>
            <a:off x="707542" y="469772"/>
            <a:ext cx="6749400" cy="5283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2800"/>
              <a:buNone/>
              <a:defRPr b="1" i="0" sz="3300">
                <a:solidFill>
                  <a:srgbClr val="004282"/>
                </a:solidFill>
                <a:latin typeface="Arial"/>
                <a:ea typeface="Arial"/>
                <a:cs typeface="Arial"/>
                <a:sym typeface="Aria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5" name="Google Shape;275;p13"/>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76" name="Google Shape;276;p13"/>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77" name="Google Shape;277;p13"/>
          <p:cNvSpPr txBox="1"/>
          <p:nvPr>
            <p:ph idx="12" type="sldNum"/>
          </p:nvPr>
        </p:nvSpPr>
        <p:spPr>
          <a:xfrm>
            <a:off x="8649969" y="4864820"/>
            <a:ext cx="259800" cy="184800"/>
          </a:xfrm>
          <a:prstGeom prst="rect">
            <a:avLst/>
          </a:prstGeom>
          <a:noFill/>
          <a:ln>
            <a:noFill/>
          </a:ln>
        </p:spPr>
        <p:txBody>
          <a:bodyPr anchorCtr="0" anchor="t" bIns="0" lIns="0" spcFirstLastPara="1" rIns="0" wrap="square" tIns="0">
            <a:spAutoFit/>
          </a:bodyPr>
          <a:lstStyle>
            <a:lvl1pPr indent="0" lvl="0" marL="80645" rtl="0">
              <a:lnSpc>
                <a:spcPct val="119166"/>
              </a:lnSpc>
              <a:spcBef>
                <a:spcPts val="0"/>
              </a:spcBef>
              <a:buNone/>
              <a:defRPr b="0" i="0" sz="1200">
                <a:solidFill>
                  <a:schemeClr val="dk1"/>
                </a:solidFill>
                <a:latin typeface="Arial"/>
                <a:ea typeface="Arial"/>
                <a:cs typeface="Arial"/>
                <a:sym typeface="Arial"/>
              </a:defRPr>
            </a:lvl1pPr>
            <a:lvl2pPr indent="0" lvl="1" marL="80645" rtl="0">
              <a:lnSpc>
                <a:spcPct val="119166"/>
              </a:lnSpc>
              <a:spcBef>
                <a:spcPts val="0"/>
              </a:spcBef>
              <a:buNone/>
              <a:defRPr b="0" i="0" sz="1200">
                <a:solidFill>
                  <a:schemeClr val="dk1"/>
                </a:solidFill>
                <a:latin typeface="Arial"/>
                <a:ea typeface="Arial"/>
                <a:cs typeface="Arial"/>
                <a:sym typeface="Arial"/>
              </a:defRPr>
            </a:lvl2pPr>
            <a:lvl3pPr indent="0" lvl="2" marL="80645" rtl="0">
              <a:lnSpc>
                <a:spcPct val="119166"/>
              </a:lnSpc>
              <a:spcBef>
                <a:spcPts val="0"/>
              </a:spcBef>
              <a:buNone/>
              <a:defRPr b="0" i="0" sz="1200">
                <a:solidFill>
                  <a:schemeClr val="dk1"/>
                </a:solidFill>
                <a:latin typeface="Arial"/>
                <a:ea typeface="Arial"/>
                <a:cs typeface="Arial"/>
                <a:sym typeface="Arial"/>
              </a:defRPr>
            </a:lvl3pPr>
            <a:lvl4pPr indent="0" lvl="3" marL="80645" rtl="0">
              <a:lnSpc>
                <a:spcPct val="119166"/>
              </a:lnSpc>
              <a:spcBef>
                <a:spcPts val="0"/>
              </a:spcBef>
              <a:buNone/>
              <a:defRPr b="0" i="0" sz="1200">
                <a:solidFill>
                  <a:schemeClr val="dk1"/>
                </a:solidFill>
                <a:latin typeface="Arial"/>
                <a:ea typeface="Arial"/>
                <a:cs typeface="Arial"/>
                <a:sym typeface="Arial"/>
              </a:defRPr>
            </a:lvl4pPr>
            <a:lvl5pPr indent="0" lvl="4" marL="80645" rtl="0">
              <a:lnSpc>
                <a:spcPct val="119166"/>
              </a:lnSpc>
              <a:spcBef>
                <a:spcPts val="0"/>
              </a:spcBef>
              <a:buNone/>
              <a:defRPr b="0" i="0" sz="1200">
                <a:solidFill>
                  <a:schemeClr val="dk1"/>
                </a:solidFill>
                <a:latin typeface="Arial"/>
                <a:ea typeface="Arial"/>
                <a:cs typeface="Arial"/>
                <a:sym typeface="Arial"/>
              </a:defRPr>
            </a:lvl5pPr>
            <a:lvl6pPr indent="0" lvl="5" marL="80645" rtl="0">
              <a:lnSpc>
                <a:spcPct val="119166"/>
              </a:lnSpc>
              <a:spcBef>
                <a:spcPts val="0"/>
              </a:spcBef>
              <a:buNone/>
              <a:defRPr b="0" i="0" sz="1200">
                <a:solidFill>
                  <a:schemeClr val="dk1"/>
                </a:solidFill>
                <a:latin typeface="Arial"/>
                <a:ea typeface="Arial"/>
                <a:cs typeface="Arial"/>
                <a:sym typeface="Arial"/>
              </a:defRPr>
            </a:lvl6pPr>
            <a:lvl7pPr indent="0" lvl="6" marL="80645" rtl="0">
              <a:lnSpc>
                <a:spcPct val="119166"/>
              </a:lnSpc>
              <a:spcBef>
                <a:spcPts val="0"/>
              </a:spcBef>
              <a:buNone/>
              <a:defRPr b="0" i="0" sz="1200">
                <a:solidFill>
                  <a:schemeClr val="dk1"/>
                </a:solidFill>
                <a:latin typeface="Arial"/>
                <a:ea typeface="Arial"/>
                <a:cs typeface="Arial"/>
                <a:sym typeface="Arial"/>
              </a:defRPr>
            </a:lvl7pPr>
            <a:lvl8pPr indent="0" lvl="7" marL="80645" rtl="0">
              <a:lnSpc>
                <a:spcPct val="119166"/>
              </a:lnSpc>
              <a:spcBef>
                <a:spcPts val="0"/>
              </a:spcBef>
              <a:buNone/>
              <a:defRPr b="0" i="0" sz="1200">
                <a:solidFill>
                  <a:schemeClr val="dk1"/>
                </a:solidFill>
                <a:latin typeface="Arial"/>
                <a:ea typeface="Arial"/>
                <a:cs typeface="Arial"/>
                <a:sym typeface="Arial"/>
              </a:defRPr>
            </a:lvl8pPr>
            <a:lvl9pPr indent="0" lvl="8" marL="80645" rtl="0">
              <a:lnSpc>
                <a:spcPct val="119166"/>
              </a:lnSpc>
              <a:spcBef>
                <a:spcPts val="0"/>
              </a:spcBef>
              <a:buNone/>
              <a:defRPr b="0" i="0" sz="1200">
                <a:solidFill>
                  <a:schemeClr val="dk1"/>
                </a:solidFill>
                <a:latin typeface="Arial"/>
                <a:ea typeface="Arial"/>
                <a:cs typeface="Arial"/>
                <a:sym typeface="Arial"/>
              </a:defRPr>
            </a:lvl9pPr>
          </a:lstStyle>
          <a:p>
            <a:pPr indent="0" lvl="0" marL="80645" rtl="0" algn="r">
              <a:spcBef>
                <a:spcPts val="0"/>
              </a:spcBef>
              <a:spcAft>
                <a:spcPts val="0"/>
              </a:spcAft>
              <a:buNone/>
            </a:pPr>
            <a:fld id="{00000000-1234-1234-1234-123412341234}" type="slidenum">
              <a:rPr lang="en"/>
              <a:t>‹#›</a:t>
            </a:fld>
            <a:endParaRPr sz="900">
              <a:solidFill>
                <a:schemeClr val="dk2"/>
              </a:solidFill>
              <a:latin typeface="Nunito"/>
              <a:ea typeface="Nunito"/>
              <a:cs typeface="Nunito"/>
              <a:sym typeface="Nunito"/>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p:cSld name="Title and Content">
    <p:bg>
      <p:bgPr>
        <a:solidFill>
          <a:schemeClr val="lt1"/>
        </a:solidFill>
      </p:bgPr>
    </p:bg>
    <p:spTree>
      <p:nvGrpSpPr>
        <p:cNvPr id="278" name="Shape 278"/>
        <p:cNvGrpSpPr/>
        <p:nvPr/>
      </p:nvGrpSpPr>
      <p:grpSpPr>
        <a:xfrm>
          <a:off x="0" y="0"/>
          <a:ext cx="0" cy="0"/>
          <a:chOff x="0" y="0"/>
          <a:chExt cx="0" cy="0"/>
        </a:xfrm>
      </p:grpSpPr>
      <p:sp>
        <p:nvSpPr>
          <p:cNvPr id="279" name="Google Shape;279;p14"/>
          <p:cNvSpPr/>
          <p:nvPr/>
        </p:nvSpPr>
        <p:spPr>
          <a:xfrm>
            <a:off x="0" y="515112"/>
            <a:ext cx="512445" cy="512444"/>
          </a:xfrm>
          <a:custGeom>
            <a:rect b="b" l="l" r="r" t="t"/>
            <a:pathLst>
              <a:path extrusionOk="0" h="512444" w="512445">
                <a:moveTo>
                  <a:pt x="512064" y="0"/>
                </a:moveTo>
                <a:lnTo>
                  <a:pt x="0" y="0"/>
                </a:lnTo>
                <a:lnTo>
                  <a:pt x="0" y="512063"/>
                </a:lnTo>
                <a:lnTo>
                  <a:pt x="512064" y="512063"/>
                </a:lnTo>
                <a:lnTo>
                  <a:pt x="512064" y="0"/>
                </a:lnTo>
                <a:close/>
              </a:path>
            </a:pathLst>
          </a:custGeom>
          <a:solidFill>
            <a:srgbClr val="EC7E0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80" name="Google Shape;280;p14"/>
          <p:cNvSpPr txBox="1"/>
          <p:nvPr>
            <p:ph type="title"/>
          </p:nvPr>
        </p:nvSpPr>
        <p:spPr>
          <a:xfrm>
            <a:off x="707542" y="469772"/>
            <a:ext cx="6749400" cy="5283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2800"/>
              <a:buNone/>
              <a:defRPr b="1" i="0" sz="3300">
                <a:solidFill>
                  <a:srgbClr val="004282"/>
                </a:solidFill>
                <a:latin typeface="Arial"/>
                <a:ea typeface="Arial"/>
                <a:cs typeface="Arial"/>
                <a:sym typeface="Aria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1" name="Google Shape;281;p14"/>
          <p:cNvSpPr txBox="1"/>
          <p:nvPr>
            <p:ph idx="1" type="body"/>
          </p:nvPr>
        </p:nvSpPr>
        <p:spPr>
          <a:xfrm>
            <a:off x="623887" y="1263332"/>
            <a:ext cx="7493700" cy="3261900"/>
          </a:xfrm>
          <a:prstGeom prst="rect">
            <a:avLst/>
          </a:prstGeom>
          <a:noFill/>
          <a:ln>
            <a:noFill/>
          </a:ln>
        </p:spPr>
        <p:txBody>
          <a:bodyPr anchorCtr="0" anchor="t" bIns="0" lIns="0" spcFirstLastPara="1" rIns="0" wrap="square" tIns="0">
            <a:spAutoFit/>
          </a:bodyPr>
          <a:lstStyle>
            <a:lvl1pPr indent="-228600" lvl="0" marL="457200" rtl="0" algn="l">
              <a:spcBef>
                <a:spcPts val="0"/>
              </a:spcBef>
              <a:spcAft>
                <a:spcPts val="0"/>
              </a:spcAft>
              <a:buSzPts val="1300"/>
              <a:buNone/>
              <a:defRPr b="0" i="0">
                <a:solidFill>
                  <a:schemeClr val="dk1"/>
                </a:solidFill>
              </a:defRPr>
            </a:lvl1pPr>
            <a:lvl2pPr indent="-228600" lvl="1" marL="914400" rtl="0" algn="l">
              <a:spcBef>
                <a:spcPts val="1200"/>
              </a:spcBef>
              <a:spcAft>
                <a:spcPts val="0"/>
              </a:spcAft>
              <a:buSzPts val="1100"/>
              <a:buNone/>
              <a:defRPr/>
            </a:lvl2pPr>
            <a:lvl3pPr indent="-228600" lvl="2" marL="1371600" rtl="0" algn="l">
              <a:spcBef>
                <a:spcPts val="1200"/>
              </a:spcBef>
              <a:spcAft>
                <a:spcPts val="0"/>
              </a:spcAft>
              <a:buSzPts val="1100"/>
              <a:buNone/>
              <a:defRPr/>
            </a:lvl3pPr>
            <a:lvl4pPr indent="-228600" lvl="3" marL="1828800" rtl="0" algn="l">
              <a:spcBef>
                <a:spcPts val="1200"/>
              </a:spcBef>
              <a:spcAft>
                <a:spcPts val="0"/>
              </a:spcAft>
              <a:buSzPts val="1100"/>
              <a:buNone/>
              <a:defRPr/>
            </a:lvl4pPr>
            <a:lvl5pPr indent="-228600" lvl="4" marL="2286000" rtl="0" algn="l">
              <a:spcBef>
                <a:spcPts val="1200"/>
              </a:spcBef>
              <a:spcAft>
                <a:spcPts val="0"/>
              </a:spcAft>
              <a:buSzPts val="1100"/>
              <a:buNone/>
              <a:defRPr/>
            </a:lvl5pPr>
            <a:lvl6pPr indent="-228600" lvl="5" marL="2743200" rtl="0" algn="l">
              <a:spcBef>
                <a:spcPts val="1200"/>
              </a:spcBef>
              <a:spcAft>
                <a:spcPts val="0"/>
              </a:spcAft>
              <a:buSzPts val="1100"/>
              <a:buNone/>
              <a:defRPr/>
            </a:lvl6pPr>
            <a:lvl7pPr indent="-228600" lvl="6" marL="3200400" rtl="0" algn="l">
              <a:spcBef>
                <a:spcPts val="1200"/>
              </a:spcBef>
              <a:spcAft>
                <a:spcPts val="0"/>
              </a:spcAft>
              <a:buSzPts val="1100"/>
              <a:buNone/>
              <a:defRPr/>
            </a:lvl7pPr>
            <a:lvl8pPr indent="-228600" lvl="7" marL="3657600" rtl="0" algn="l">
              <a:spcBef>
                <a:spcPts val="1200"/>
              </a:spcBef>
              <a:spcAft>
                <a:spcPts val="0"/>
              </a:spcAft>
              <a:buSzPts val="1100"/>
              <a:buNone/>
              <a:defRPr/>
            </a:lvl8pPr>
            <a:lvl9pPr indent="-228600" lvl="8" marL="4114800" rtl="0" algn="l">
              <a:spcBef>
                <a:spcPts val="1200"/>
              </a:spcBef>
              <a:spcAft>
                <a:spcPts val="1200"/>
              </a:spcAft>
              <a:buSzPts val="1100"/>
              <a:buNone/>
              <a:defRPr/>
            </a:lvl9pPr>
          </a:lstStyle>
          <a:p/>
        </p:txBody>
      </p:sp>
      <p:sp>
        <p:nvSpPr>
          <p:cNvPr id="282" name="Google Shape;282;p14"/>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3" name="Google Shape;283;p14"/>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4" name="Google Shape;284;p14"/>
          <p:cNvSpPr txBox="1"/>
          <p:nvPr>
            <p:ph idx="12" type="sldNum"/>
          </p:nvPr>
        </p:nvSpPr>
        <p:spPr>
          <a:xfrm>
            <a:off x="8649969" y="4864820"/>
            <a:ext cx="259800" cy="184800"/>
          </a:xfrm>
          <a:prstGeom prst="rect">
            <a:avLst/>
          </a:prstGeom>
          <a:noFill/>
          <a:ln>
            <a:noFill/>
          </a:ln>
        </p:spPr>
        <p:txBody>
          <a:bodyPr anchorCtr="0" anchor="t" bIns="0" lIns="0" spcFirstLastPara="1" rIns="0" wrap="square" tIns="0">
            <a:spAutoFit/>
          </a:bodyPr>
          <a:lstStyle>
            <a:lvl1pPr indent="0" lvl="0" marL="80645" rtl="0">
              <a:lnSpc>
                <a:spcPct val="119166"/>
              </a:lnSpc>
              <a:spcBef>
                <a:spcPts val="0"/>
              </a:spcBef>
              <a:buNone/>
              <a:defRPr b="0" i="0" sz="1200">
                <a:solidFill>
                  <a:schemeClr val="dk1"/>
                </a:solidFill>
                <a:latin typeface="Arial"/>
                <a:ea typeface="Arial"/>
                <a:cs typeface="Arial"/>
                <a:sym typeface="Arial"/>
              </a:defRPr>
            </a:lvl1pPr>
            <a:lvl2pPr indent="0" lvl="1" marL="80645" rtl="0">
              <a:lnSpc>
                <a:spcPct val="119166"/>
              </a:lnSpc>
              <a:spcBef>
                <a:spcPts val="0"/>
              </a:spcBef>
              <a:buNone/>
              <a:defRPr b="0" i="0" sz="1200">
                <a:solidFill>
                  <a:schemeClr val="dk1"/>
                </a:solidFill>
                <a:latin typeface="Arial"/>
                <a:ea typeface="Arial"/>
                <a:cs typeface="Arial"/>
                <a:sym typeface="Arial"/>
              </a:defRPr>
            </a:lvl2pPr>
            <a:lvl3pPr indent="0" lvl="2" marL="80645" rtl="0">
              <a:lnSpc>
                <a:spcPct val="119166"/>
              </a:lnSpc>
              <a:spcBef>
                <a:spcPts val="0"/>
              </a:spcBef>
              <a:buNone/>
              <a:defRPr b="0" i="0" sz="1200">
                <a:solidFill>
                  <a:schemeClr val="dk1"/>
                </a:solidFill>
                <a:latin typeface="Arial"/>
                <a:ea typeface="Arial"/>
                <a:cs typeface="Arial"/>
                <a:sym typeface="Arial"/>
              </a:defRPr>
            </a:lvl3pPr>
            <a:lvl4pPr indent="0" lvl="3" marL="80645" rtl="0">
              <a:lnSpc>
                <a:spcPct val="119166"/>
              </a:lnSpc>
              <a:spcBef>
                <a:spcPts val="0"/>
              </a:spcBef>
              <a:buNone/>
              <a:defRPr b="0" i="0" sz="1200">
                <a:solidFill>
                  <a:schemeClr val="dk1"/>
                </a:solidFill>
                <a:latin typeface="Arial"/>
                <a:ea typeface="Arial"/>
                <a:cs typeface="Arial"/>
                <a:sym typeface="Arial"/>
              </a:defRPr>
            </a:lvl4pPr>
            <a:lvl5pPr indent="0" lvl="4" marL="80645" rtl="0">
              <a:lnSpc>
                <a:spcPct val="119166"/>
              </a:lnSpc>
              <a:spcBef>
                <a:spcPts val="0"/>
              </a:spcBef>
              <a:buNone/>
              <a:defRPr b="0" i="0" sz="1200">
                <a:solidFill>
                  <a:schemeClr val="dk1"/>
                </a:solidFill>
                <a:latin typeface="Arial"/>
                <a:ea typeface="Arial"/>
                <a:cs typeface="Arial"/>
                <a:sym typeface="Arial"/>
              </a:defRPr>
            </a:lvl5pPr>
            <a:lvl6pPr indent="0" lvl="5" marL="80645" rtl="0">
              <a:lnSpc>
                <a:spcPct val="119166"/>
              </a:lnSpc>
              <a:spcBef>
                <a:spcPts val="0"/>
              </a:spcBef>
              <a:buNone/>
              <a:defRPr b="0" i="0" sz="1200">
                <a:solidFill>
                  <a:schemeClr val="dk1"/>
                </a:solidFill>
                <a:latin typeface="Arial"/>
                <a:ea typeface="Arial"/>
                <a:cs typeface="Arial"/>
                <a:sym typeface="Arial"/>
              </a:defRPr>
            </a:lvl6pPr>
            <a:lvl7pPr indent="0" lvl="6" marL="80645" rtl="0">
              <a:lnSpc>
                <a:spcPct val="119166"/>
              </a:lnSpc>
              <a:spcBef>
                <a:spcPts val="0"/>
              </a:spcBef>
              <a:buNone/>
              <a:defRPr b="0" i="0" sz="1200">
                <a:solidFill>
                  <a:schemeClr val="dk1"/>
                </a:solidFill>
                <a:latin typeface="Arial"/>
                <a:ea typeface="Arial"/>
                <a:cs typeface="Arial"/>
                <a:sym typeface="Arial"/>
              </a:defRPr>
            </a:lvl7pPr>
            <a:lvl8pPr indent="0" lvl="7" marL="80645" rtl="0">
              <a:lnSpc>
                <a:spcPct val="119166"/>
              </a:lnSpc>
              <a:spcBef>
                <a:spcPts val="0"/>
              </a:spcBef>
              <a:buNone/>
              <a:defRPr b="0" i="0" sz="1200">
                <a:solidFill>
                  <a:schemeClr val="dk1"/>
                </a:solidFill>
                <a:latin typeface="Arial"/>
                <a:ea typeface="Arial"/>
                <a:cs typeface="Arial"/>
                <a:sym typeface="Arial"/>
              </a:defRPr>
            </a:lvl8pPr>
            <a:lvl9pPr indent="0" lvl="8" marL="80645" rtl="0">
              <a:lnSpc>
                <a:spcPct val="119166"/>
              </a:lnSpc>
              <a:spcBef>
                <a:spcPts val="0"/>
              </a:spcBef>
              <a:buNone/>
              <a:defRPr b="0" i="0" sz="1200">
                <a:solidFill>
                  <a:schemeClr val="dk1"/>
                </a:solidFill>
                <a:latin typeface="Arial"/>
                <a:ea typeface="Arial"/>
                <a:cs typeface="Arial"/>
                <a:sym typeface="Arial"/>
              </a:defRPr>
            </a:lvl9pPr>
          </a:lstStyle>
          <a:p>
            <a:pPr indent="0" lvl="0" marL="80645" rtl="0" algn="r">
              <a:spcBef>
                <a:spcPts val="0"/>
              </a:spcBef>
              <a:spcAft>
                <a:spcPts val="0"/>
              </a:spcAft>
              <a:buNone/>
            </a:pPr>
            <a:fld id="{00000000-1234-1234-1234-123412341234}" type="slidenum">
              <a:rPr lang="en"/>
              <a:t>‹#›</a:t>
            </a:fld>
            <a:endParaRPr sz="900">
              <a:solidFill>
                <a:schemeClr val="dk2"/>
              </a:solidFill>
              <a:latin typeface="Nunito"/>
              <a:ea typeface="Nunito"/>
              <a:cs typeface="Nunito"/>
              <a:sym typeface="Nunito"/>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showMasterSp="0">
  <p:cSld name="Two Content">
    <p:bg>
      <p:bgPr>
        <a:solidFill>
          <a:schemeClr val="lt1"/>
        </a:solidFill>
      </p:bgPr>
    </p:bg>
    <p:spTree>
      <p:nvGrpSpPr>
        <p:cNvPr id="285" name="Shape 285"/>
        <p:cNvGrpSpPr/>
        <p:nvPr/>
      </p:nvGrpSpPr>
      <p:grpSpPr>
        <a:xfrm>
          <a:off x="0" y="0"/>
          <a:ext cx="0" cy="0"/>
          <a:chOff x="0" y="0"/>
          <a:chExt cx="0" cy="0"/>
        </a:xfrm>
      </p:grpSpPr>
      <p:sp>
        <p:nvSpPr>
          <p:cNvPr id="286" name="Google Shape;286;p15"/>
          <p:cNvSpPr/>
          <p:nvPr/>
        </p:nvSpPr>
        <p:spPr>
          <a:xfrm>
            <a:off x="0" y="515112"/>
            <a:ext cx="512445" cy="512444"/>
          </a:xfrm>
          <a:custGeom>
            <a:rect b="b" l="l" r="r" t="t"/>
            <a:pathLst>
              <a:path extrusionOk="0" h="512444" w="512445">
                <a:moveTo>
                  <a:pt x="512064" y="0"/>
                </a:moveTo>
                <a:lnTo>
                  <a:pt x="0" y="0"/>
                </a:lnTo>
                <a:lnTo>
                  <a:pt x="0" y="512063"/>
                </a:lnTo>
                <a:lnTo>
                  <a:pt x="512064" y="512063"/>
                </a:lnTo>
                <a:lnTo>
                  <a:pt x="512064" y="0"/>
                </a:lnTo>
                <a:close/>
              </a:path>
            </a:pathLst>
          </a:custGeom>
          <a:solidFill>
            <a:srgbClr val="EC7E0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87" name="Google Shape;287;p15"/>
          <p:cNvSpPr txBox="1"/>
          <p:nvPr>
            <p:ph type="title"/>
          </p:nvPr>
        </p:nvSpPr>
        <p:spPr>
          <a:xfrm>
            <a:off x="707542" y="469772"/>
            <a:ext cx="6749400" cy="5283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2800"/>
              <a:buNone/>
              <a:defRPr b="1" i="0" sz="3300">
                <a:solidFill>
                  <a:srgbClr val="004282"/>
                </a:solidFill>
                <a:latin typeface="Arial"/>
                <a:ea typeface="Arial"/>
                <a:cs typeface="Arial"/>
                <a:sym typeface="Aria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8" name="Google Shape;288;p15"/>
          <p:cNvSpPr txBox="1"/>
          <p:nvPr>
            <p:ph idx="1" type="body"/>
          </p:nvPr>
        </p:nvSpPr>
        <p:spPr>
          <a:xfrm>
            <a:off x="457200" y="1183005"/>
            <a:ext cx="3977700" cy="3394800"/>
          </a:xfrm>
          <a:prstGeom prst="rect">
            <a:avLst/>
          </a:prstGeom>
          <a:noFill/>
          <a:ln>
            <a:noFill/>
          </a:ln>
        </p:spPr>
        <p:txBody>
          <a:bodyPr anchorCtr="0" anchor="t" bIns="0" lIns="0" spcFirstLastPara="1" rIns="0" wrap="square" tIns="0">
            <a:spAutoFit/>
          </a:bodyPr>
          <a:lstStyle>
            <a:lvl1pPr indent="-228600" lvl="0" marL="457200" rtl="0" algn="l">
              <a:spcBef>
                <a:spcPts val="0"/>
              </a:spcBef>
              <a:spcAft>
                <a:spcPts val="0"/>
              </a:spcAft>
              <a:buSzPts val="1300"/>
              <a:buNone/>
              <a:defRPr/>
            </a:lvl1pPr>
            <a:lvl2pPr indent="-228600" lvl="1" marL="914400" rtl="0" algn="l">
              <a:spcBef>
                <a:spcPts val="1200"/>
              </a:spcBef>
              <a:spcAft>
                <a:spcPts val="0"/>
              </a:spcAft>
              <a:buSzPts val="1100"/>
              <a:buNone/>
              <a:defRPr/>
            </a:lvl2pPr>
            <a:lvl3pPr indent="-228600" lvl="2" marL="1371600" rtl="0" algn="l">
              <a:spcBef>
                <a:spcPts val="1200"/>
              </a:spcBef>
              <a:spcAft>
                <a:spcPts val="0"/>
              </a:spcAft>
              <a:buSzPts val="1100"/>
              <a:buNone/>
              <a:defRPr/>
            </a:lvl3pPr>
            <a:lvl4pPr indent="-228600" lvl="3" marL="1828800" rtl="0" algn="l">
              <a:spcBef>
                <a:spcPts val="1200"/>
              </a:spcBef>
              <a:spcAft>
                <a:spcPts val="0"/>
              </a:spcAft>
              <a:buSzPts val="1100"/>
              <a:buNone/>
              <a:defRPr/>
            </a:lvl4pPr>
            <a:lvl5pPr indent="-228600" lvl="4" marL="2286000" rtl="0" algn="l">
              <a:spcBef>
                <a:spcPts val="1200"/>
              </a:spcBef>
              <a:spcAft>
                <a:spcPts val="0"/>
              </a:spcAft>
              <a:buSzPts val="1100"/>
              <a:buNone/>
              <a:defRPr/>
            </a:lvl5pPr>
            <a:lvl6pPr indent="-228600" lvl="5" marL="2743200" rtl="0" algn="l">
              <a:spcBef>
                <a:spcPts val="1200"/>
              </a:spcBef>
              <a:spcAft>
                <a:spcPts val="0"/>
              </a:spcAft>
              <a:buSzPts val="1100"/>
              <a:buNone/>
              <a:defRPr/>
            </a:lvl6pPr>
            <a:lvl7pPr indent="-228600" lvl="6" marL="3200400" rtl="0" algn="l">
              <a:spcBef>
                <a:spcPts val="1200"/>
              </a:spcBef>
              <a:spcAft>
                <a:spcPts val="0"/>
              </a:spcAft>
              <a:buSzPts val="1100"/>
              <a:buNone/>
              <a:defRPr/>
            </a:lvl7pPr>
            <a:lvl8pPr indent="-228600" lvl="7" marL="3657600" rtl="0" algn="l">
              <a:spcBef>
                <a:spcPts val="1200"/>
              </a:spcBef>
              <a:spcAft>
                <a:spcPts val="0"/>
              </a:spcAft>
              <a:buSzPts val="1100"/>
              <a:buNone/>
              <a:defRPr/>
            </a:lvl8pPr>
            <a:lvl9pPr indent="-228600" lvl="8" marL="4114800" rtl="0" algn="l">
              <a:spcBef>
                <a:spcPts val="1200"/>
              </a:spcBef>
              <a:spcAft>
                <a:spcPts val="1200"/>
              </a:spcAft>
              <a:buSzPts val="1100"/>
              <a:buNone/>
              <a:defRPr/>
            </a:lvl9pPr>
          </a:lstStyle>
          <a:p/>
        </p:txBody>
      </p:sp>
      <p:sp>
        <p:nvSpPr>
          <p:cNvPr id="289" name="Google Shape;289;p15"/>
          <p:cNvSpPr txBox="1"/>
          <p:nvPr>
            <p:ph idx="2" type="body"/>
          </p:nvPr>
        </p:nvSpPr>
        <p:spPr>
          <a:xfrm>
            <a:off x="4709160" y="1183005"/>
            <a:ext cx="3977700" cy="3394800"/>
          </a:xfrm>
          <a:prstGeom prst="rect">
            <a:avLst/>
          </a:prstGeom>
          <a:noFill/>
          <a:ln>
            <a:noFill/>
          </a:ln>
        </p:spPr>
        <p:txBody>
          <a:bodyPr anchorCtr="0" anchor="t" bIns="0" lIns="0" spcFirstLastPara="1" rIns="0" wrap="square" tIns="0">
            <a:spAutoFit/>
          </a:bodyPr>
          <a:lstStyle>
            <a:lvl1pPr indent="-228600" lvl="0" marL="457200" rtl="0" algn="l">
              <a:spcBef>
                <a:spcPts val="0"/>
              </a:spcBef>
              <a:spcAft>
                <a:spcPts val="0"/>
              </a:spcAft>
              <a:buSzPts val="1300"/>
              <a:buNone/>
              <a:defRPr/>
            </a:lvl1pPr>
            <a:lvl2pPr indent="-228600" lvl="1" marL="914400" rtl="0" algn="l">
              <a:spcBef>
                <a:spcPts val="1200"/>
              </a:spcBef>
              <a:spcAft>
                <a:spcPts val="0"/>
              </a:spcAft>
              <a:buSzPts val="1100"/>
              <a:buNone/>
              <a:defRPr/>
            </a:lvl2pPr>
            <a:lvl3pPr indent="-228600" lvl="2" marL="1371600" rtl="0" algn="l">
              <a:spcBef>
                <a:spcPts val="1200"/>
              </a:spcBef>
              <a:spcAft>
                <a:spcPts val="0"/>
              </a:spcAft>
              <a:buSzPts val="1100"/>
              <a:buNone/>
              <a:defRPr/>
            </a:lvl3pPr>
            <a:lvl4pPr indent="-228600" lvl="3" marL="1828800" rtl="0" algn="l">
              <a:spcBef>
                <a:spcPts val="1200"/>
              </a:spcBef>
              <a:spcAft>
                <a:spcPts val="0"/>
              </a:spcAft>
              <a:buSzPts val="1100"/>
              <a:buNone/>
              <a:defRPr/>
            </a:lvl4pPr>
            <a:lvl5pPr indent="-228600" lvl="4" marL="2286000" rtl="0" algn="l">
              <a:spcBef>
                <a:spcPts val="1200"/>
              </a:spcBef>
              <a:spcAft>
                <a:spcPts val="0"/>
              </a:spcAft>
              <a:buSzPts val="1100"/>
              <a:buNone/>
              <a:defRPr/>
            </a:lvl5pPr>
            <a:lvl6pPr indent="-228600" lvl="5" marL="2743200" rtl="0" algn="l">
              <a:spcBef>
                <a:spcPts val="1200"/>
              </a:spcBef>
              <a:spcAft>
                <a:spcPts val="0"/>
              </a:spcAft>
              <a:buSzPts val="1100"/>
              <a:buNone/>
              <a:defRPr/>
            </a:lvl6pPr>
            <a:lvl7pPr indent="-228600" lvl="6" marL="3200400" rtl="0" algn="l">
              <a:spcBef>
                <a:spcPts val="1200"/>
              </a:spcBef>
              <a:spcAft>
                <a:spcPts val="0"/>
              </a:spcAft>
              <a:buSzPts val="1100"/>
              <a:buNone/>
              <a:defRPr/>
            </a:lvl7pPr>
            <a:lvl8pPr indent="-228600" lvl="7" marL="3657600" rtl="0" algn="l">
              <a:spcBef>
                <a:spcPts val="1200"/>
              </a:spcBef>
              <a:spcAft>
                <a:spcPts val="0"/>
              </a:spcAft>
              <a:buSzPts val="1100"/>
              <a:buNone/>
              <a:defRPr/>
            </a:lvl8pPr>
            <a:lvl9pPr indent="-228600" lvl="8" marL="4114800" rtl="0" algn="l">
              <a:spcBef>
                <a:spcPts val="1200"/>
              </a:spcBef>
              <a:spcAft>
                <a:spcPts val="1200"/>
              </a:spcAft>
              <a:buSzPts val="1100"/>
              <a:buNone/>
              <a:defRPr/>
            </a:lvl9pPr>
          </a:lstStyle>
          <a:p/>
        </p:txBody>
      </p:sp>
      <p:sp>
        <p:nvSpPr>
          <p:cNvPr id="290" name="Google Shape;290;p15"/>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91" name="Google Shape;291;p15"/>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92" name="Google Shape;292;p15"/>
          <p:cNvSpPr txBox="1"/>
          <p:nvPr>
            <p:ph idx="12" type="sldNum"/>
          </p:nvPr>
        </p:nvSpPr>
        <p:spPr>
          <a:xfrm>
            <a:off x="8649969" y="4864820"/>
            <a:ext cx="259800" cy="184800"/>
          </a:xfrm>
          <a:prstGeom prst="rect">
            <a:avLst/>
          </a:prstGeom>
          <a:noFill/>
          <a:ln>
            <a:noFill/>
          </a:ln>
        </p:spPr>
        <p:txBody>
          <a:bodyPr anchorCtr="0" anchor="t" bIns="0" lIns="0" spcFirstLastPara="1" rIns="0" wrap="square" tIns="0">
            <a:spAutoFit/>
          </a:bodyPr>
          <a:lstStyle>
            <a:lvl1pPr indent="0" lvl="0" marL="80645" rtl="0">
              <a:lnSpc>
                <a:spcPct val="119166"/>
              </a:lnSpc>
              <a:spcBef>
                <a:spcPts val="0"/>
              </a:spcBef>
              <a:buNone/>
              <a:defRPr b="0" i="0" sz="1200">
                <a:solidFill>
                  <a:schemeClr val="dk1"/>
                </a:solidFill>
                <a:latin typeface="Arial"/>
                <a:ea typeface="Arial"/>
                <a:cs typeface="Arial"/>
                <a:sym typeface="Arial"/>
              </a:defRPr>
            </a:lvl1pPr>
            <a:lvl2pPr indent="0" lvl="1" marL="80645" rtl="0">
              <a:lnSpc>
                <a:spcPct val="119166"/>
              </a:lnSpc>
              <a:spcBef>
                <a:spcPts val="0"/>
              </a:spcBef>
              <a:buNone/>
              <a:defRPr b="0" i="0" sz="1200">
                <a:solidFill>
                  <a:schemeClr val="dk1"/>
                </a:solidFill>
                <a:latin typeface="Arial"/>
                <a:ea typeface="Arial"/>
                <a:cs typeface="Arial"/>
                <a:sym typeface="Arial"/>
              </a:defRPr>
            </a:lvl2pPr>
            <a:lvl3pPr indent="0" lvl="2" marL="80645" rtl="0">
              <a:lnSpc>
                <a:spcPct val="119166"/>
              </a:lnSpc>
              <a:spcBef>
                <a:spcPts val="0"/>
              </a:spcBef>
              <a:buNone/>
              <a:defRPr b="0" i="0" sz="1200">
                <a:solidFill>
                  <a:schemeClr val="dk1"/>
                </a:solidFill>
                <a:latin typeface="Arial"/>
                <a:ea typeface="Arial"/>
                <a:cs typeface="Arial"/>
                <a:sym typeface="Arial"/>
              </a:defRPr>
            </a:lvl3pPr>
            <a:lvl4pPr indent="0" lvl="3" marL="80645" rtl="0">
              <a:lnSpc>
                <a:spcPct val="119166"/>
              </a:lnSpc>
              <a:spcBef>
                <a:spcPts val="0"/>
              </a:spcBef>
              <a:buNone/>
              <a:defRPr b="0" i="0" sz="1200">
                <a:solidFill>
                  <a:schemeClr val="dk1"/>
                </a:solidFill>
                <a:latin typeface="Arial"/>
                <a:ea typeface="Arial"/>
                <a:cs typeface="Arial"/>
                <a:sym typeface="Arial"/>
              </a:defRPr>
            </a:lvl4pPr>
            <a:lvl5pPr indent="0" lvl="4" marL="80645" rtl="0">
              <a:lnSpc>
                <a:spcPct val="119166"/>
              </a:lnSpc>
              <a:spcBef>
                <a:spcPts val="0"/>
              </a:spcBef>
              <a:buNone/>
              <a:defRPr b="0" i="0" sz="1200">
                <a:solidFill>
                  <a:schemeClr val="dk1"/>
                </a:solidFill>
                <a:latin typeface="Arial"/>
                <a:ea typeface="Arial"/>
                <a:cs typeface="Arial"/>
                <a:sym typeface="Arial"/>
              </a:defRPr>
            </a:lvl5pPr>
            <a:lvl6pPr indent="0" lvl="5" marL="80645" rtl="0">
              <a:lnSpc>
                <a:spcPct val="119166"/>
              </a:lnSpc>
              <a:spcBef>
                <a:spcPts val="0"/>
              </a:spcBef>
              <a:buNone/>
              <a:defRPr b="0" i="0" sz="1200">
                <a:solidFill>
                  <a:schemeClr val="dk1"/>
                </a:solidFill>
                <a:latin typeface="Arial"/>
                <a:ea typeface="Arial"/>
                <a:cs typeface="Arial"/>
                <a:sym typeface="Arial"/>
              </a:defRPr>
            </a:lvl6pPr>
            <a:lvl7pPr indent="0" lvl="6" marL="80645" rtl="0">
              <a:lnSpc>
                <a:spcPct val="119166"/>
              </a:lnSpc>
              <a:spcBef>
                <a:spcPts val="0"/>
              </a:spcBef>
              <a:buNone/>
              <a:defRPr b="0" i="0" sz="1200">
                <a:solidFill>
                  <a:schemeClr val="dk1"/>
                </a:solidFill>
                <a:latin typeface="Arial"/>
                <a:ea typeface="Arial"/>
                <a:cs typeface="Arial"/>
                <a:sym typeface="Arial"/>
              </a:defRPr>
            </a:lvl7pPr>
            <a:lvl8pPr indent="0" lvl="7" marL="80645" rtl="0">
              <a:lnSpc>
                <a:spcPct val="119166"/>
              </a:lnSpc>
              <a:spcBef>
                <a:spcPts val="0"/>
              </a:spcBef>
              <a:buNone/>
              <a:defRPr b="0" i="0" sz="1200">
                <a:solidFill>
                  <a:schemeClr val="dk1"/>
                </a:solidFill>
                <a:latin typeface="Arial"/>
                <a:ea typeface="Arial"/>
                <a:cs typeface="Arial"/>
                <a:sym typeface="Arial"/>
              </a:defRPr>
            </a:lvl8pPr>
            <a:lvl9pPr indent="0" lvl="8" marL="80645" rtl="0">
              <a:lnSpc>
                <a:spcPct val="119166"/>
              </a:lnSpc>
              <a:spcBef>
                <a:spcPts val="0"/>
              </a:spcBef>
              <a:buNone/>
              <a:defRPr b="0" i="0" sz="1200">
                <a:solidFill>
                  <a:schemeClr val="dk1"/>
                </a:solidFill>
                <a:latin typeface="Arial"/>
                <a:ea typeface="Arial"/>
                <a:cs typeface="Arial"/>
                <a:sym typeface="Arial"/>
              </a:defRPr>
            </a:lvl9pPr>
          </a:lstStyle>
          <a:p>
            <a:pPr indent="0" lvl="0" marL="80645" rtl="0" algn="r">
              <a:spcBef>
                <a:spcPts val="0"/>
              </a:spcBef>
              <a:spcAft>
                <a:spcPts val="0"/>
              </a:spcAft>
              <a:buNone/>
            </a:pPr>
            <a:fld id="{00000000-1234-1234-1234-123412341234}" type="slidenum">
              <a:rPr lang="en"/>
              <a:t>‹#›</a:t>
            </a:fld>
            <a:endParaRPr sz="900">
              <a:solidFill>
                <a:schemeClr val="dk2"/>
              </a:solidFill>
              <a:latin typeface="Nunito"/>
              <a:ea typeface="Nunito"/>
              <a:cs typeface="Nunito"/>
              <a:sym typeface="Nunito"/>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49" name="Shape 49"/>
        <p:cNvGrpSpPr/>
        <p:nvPr/>
      </p:nvGrpSpPr>
      <p:grpSpPr>
        <a:xfrm>
          <a:off x="0" y="0"/>
          <a:ext cx="0" cy="0"/>
          <a:chOff x="0" y="0"/>
          <a:chExt cx="0" cy="0"/>
        </a:xfrm>
      </p:grpSpPr>
      <p:grpSp>
        <p:nvGrpSpPr>
          <p:cNvPr id="50" name="Google Shape;50;p3"/>
          <p:cNvGrpSpPr/>
          <p:nvPr/>
        </p:nvGrpSpPr>
        <p:grpSpPr>
          <a:xfrm>
            <a:off x="146769" y="3406"/>
            <a:ext cx="1233215" cy="1384535"/>
            <a:chOff x="146769" y="3406"/>
            <a:chExt cx="1233215" cy="1384535"/>
          </a:xfrm>
        </p:grpSpPr>
        <p:grpSp>
          <p:nvGrpSpPr>
            <p:cNvPr id="51" name="Google Shape;51;p3"/>
            <p:cNvGrpSpPr/>
            <p:nvPr/>
          </p:nvGrpSpPr>
          <p:grpSpPr>
            <a:xfrm>
              <a:off x="1063183" y="3406"/>
              <a:ext cx="316800" cy="688513"/>
              <a:chOff x="1063183" y="3406"/>
              <a:chExt cx="316800" cy="688513"/>
            </a:xfrm>
          </p:grpSpPr>
          <p:sp>
            <p:nvSpPr>
              <p:cNvPr id="52" name="Google Shape;52;p3"/>
              <p:cNvSpPr/>
              <p:nvPr/>
            </p:nvSpPr>
            <p:spPr>
              <a:xfrm rot="10800000">
                <a:off x="1063183" y="3419"/>
                <a:ext cx="316800" cy="688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3"/>
              <p:cNvSpPr/>
              <p:nvPr/>
            </p:nvSpPr>
            <p:spPr>
              <a:xfrm rot="10800000">
                <a:off x="1063183" y="3406"/>
                <a:ext cx="316800" cy="340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 name="Google Shape;54;p3"/>
            <p:cNvGrpSpPr/>
            <p:nvPr/>
          </p:nvGrpSpPr>
          <p:grpSpPr>
            <a:xfrm>
              <a:off x="604976" y="3406"/>
              <a:ext cx="316800" cy="1036524"/>
              <a:chOff x="604976" y="3406"/>
              <a:chExt cx="316800" cy="1036524"/>
            </a:xfrm>
          </p:grpSpPr>
          <p:sp>
            <p:nvSpPr>
              <p:cNvPr id="55" name="Google Shape;55;p3"/>
              <p:cNvSpPr/>
              <p:nvPr/>
            </p:nvSpPr>
            <p:spPr>
              <a:xfrm rot="10800000">
                <a:off x="604976" y="3419"/>
                <a:ext cx="316800" cy="688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3"/>
              <p:cNvSpPr/>
              <p:nvPr/>
            </p:nvSpPr>
            <p:spPr>
              <a:xfrm rot="10800000">
                <a:off x="604976" y="3430"/>
                <a:ext cx="316800" cy="1036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3"/>
              <p:cNvSpPr/>
              <p:nvPr/>
            </p:nvSpPr>
            <p:spPr>
              <a:xfrm rot="10800000">
                <a:off x="604976" y="3406"/>
                <a:ext cx="316800" cy="340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 name="Google Shape;58;p3"/>
            <p:cNvGrpSpPr/>
            <p:nvPr/>
          </p:nvGrpSpPr>
          <p:grpSpPr>
            <a:xfrm>
              <a:off x="146769" y="3406"/>
              <a:ext cx="316800" cy="1384535"/>
              <a:chOff x="146769" y="3406"/>
              <a:chExt cx="316800" cy="1384535"/>
            </a:xfrm>
          </p:grpSpPr>
          <p:sp>
            <p:nvSpPr>
              <p:cNvPr id="59" name="Google Shape;59;p3"/>
              <p:cNvSpPr/>
              <p:nvPr/>
            </p:nvSpPr>
            <p:spPr>
              <a:xfrm rot="10800000">
                <a:off x="146769" y="3419"/>
                <a:ext cx="316800" cy="688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3"/>
              <p:cNvSpPr/>
              <p:nvPr/>
            </p:nvSpPr>
            <p:spPr>
              <a:xfrm rot="10800000">
                <a:off x="146769" y="3441"/>
                <a:ext cx="316800" cy="1384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3"/>
              <p:cNvSpPr/>
              <p:nvPr/>
            </p:nvSpPr>
            <p:spPr>
              <a:xfrm rot="10800000">
                <a:off x="146769" y="3430"/>
                <a:ext cx="316800" cy="1036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3"/>
              <p:cNvSpPr/>
              <p:nvPr/>
            </p:nvSpPr>
            <p:spPr>
              <a:xfrm rot="10800000">
                <a:off x="146769" y="3406"/>
                <a:ext cx="316800" cy="340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3" name="Google Shape;63;p3"/>
          <p:cNvGrpSpPr/>
          <p:nvPr/>
        </p:nvGrpSpPr>
        <p:grpSpPr>
          <a:xfrm>
            <a:off x="6775084" y="2904008"/>
            <a:ext cx="2186148" cy="2239500"/>
            <a:chOff x="6775084" y="2904008"/>
            <a:chExt cx="2186148" cy="2239500"/>
          </a:xfrm>
        </p:grpSpPr>
        <p:grpSp>
          <p:nvGrpSpPr>
            <p:cNvPr id="64" name="Google Shape;64;p3"/>
            <p:cNvGrpSpPr/>
            <p:nvPr/>
          </p:nvGrpSpPr>
          <p:grpSpPr>
            <a:xfrm>
              <a:off x="6775084" y="4253708"/>
              <a:ext cx="409500" cy="889800"/>
              <a:chOff x="6775084" y="4253708"/>
              <a:chExt cx="409500" cy="889800"/>
            </a:xfrm>
          </p:grpSpPr>
          <p:sp>
            <p:nvSpPr>
              <p:cNvPr id="65" name="Google Shape;65;p3"/>
              <p:cNvSpPr/>
              <p:nvPr/>
            </p:nvSpPr>
            <p:spPr>
              <a:xfrm>
                <a:off x="6775084"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3"/>
              <p:cNvSpPr/>
              <p:nvPr/>
            </p:nvSpPr>
            <p:spPr>
              <a:xfrm>
                <a:off x="6775084"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 name="Google Shape;67;p3"/>
            <p:cNvGrpSpPr/>
            <p:nvPr/>
          </p:nvGrpSpPr>
          <p:grpSpPr>
            <a:xfrm>
              <a:off x="7367299" y="3804008"/>
              <a:ext cx="409500" cy="1339500"/>
              <a:chOff x="7367299" y="3804008"/>
              <a:chExt cx="409500" cy="1339500"/>
            </a:xfrm>
          </p:grpSpPr>
          <p:sp>
            <p:nvSpPr>
              <p:cNvPr id="68" name="Google Shape;68;p3"/>
              <p:cNvSpPr/>
              <p:nvPr/>
            </p:nvSpPr>
            <p:spPr>
              <a:xfrm>
                <a:off x="7367299"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3"/>
              <p:cNvSpPr/>
              <p:nvPr/>
            </p:nvSpPr>
            <p:spPr>
              <a:xfrm>
                <a:off x="7367299" y="3804008"/>
                <a:ext cx="409500" cy="13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3"/>
              <p:cNvSpPr/>
              <p:nvPr/>
            </p:nvSpPr>
            <p:spPr>
              <a:xfrm>
                <a:off x="7367299"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 name="Google Shape;71;p3"/>
            <p:cNvGrpSpPr/>
            <p:nvPr/>
          </p:nvGrpSpPr>
          <p:grpSpPr>
            <a:xfrm>
              <a:off x="7959516" y="3354008"/>
              <a:ext cx="409500" cy="1789500"/>
              <a:chOff x="7959516" y="3354008"/>
              <a:chExt cx="409500" cy="1789500"/>
            </a:xfrm>
          </p:grpSpPr>
          <p:sp>
            <p:nvSpPr>
              <p:cNvPr id="72" name="Google Shape;72;p3"/>
              <p:cNvSpPr/>
              <p:nvPr/>
            </p:nvSpPr>
            <p:spPr>
              <a:xfrm>
                <a:off x="7959516"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3"/>
              <p:cNvSpPr/>
              <p:nvPr/>
            </p:nvSpPr>
            <p:spPr>
              <a:xfrm>
                <a:off x="7959516" y="3354008"/>
                <a:ext cx="409500" cy="178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3"/>
              <p:cNvSpPr/>
              <p:nvPr/>
            </p:nvSpPr>
            <p:spPr>
              <a:xfrm>
                <a:off x="7959516" y="3804008"/>
                <a:ext cx="409500" cy="13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3"/>
              <p:cNvSpPr/>
              <p:nvPr/>
            </p:nvSpPr>
            <p:spPr>
              <a:xfrm>
                <a:off x="7959516"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 name="Google Shape;76;p3"/>
            <p:cNvGrpSpPr/>
            <p:nvPr/>
          </p:nvGrpSpPr>
          <p:grpSpPr>
            <a:xfrm>
              <a:off x="8551731" y="2904008"/>
              <a:ext cx="409500" cy="2239500"/>
              <a:chOff x="8551731" y="2904008"/>
              <a:chExt cx="409500" cy="2239500"/>
            </a:xfrm>
          </p:grpSpPr>
          <p:sp>
            <p:nvSpPr>
              <p:cNvPr id="77" name="Google Shape;77;p3"/>
              <p:cNvSpPr/>
              <p:nvPr/>
            </p:nvSpPr>
            <p:spPr>
              <a:xfrm>
                <a:off x="8551731"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3"/>
              <p:cNvSpPr/>
              <p:nvPr/>
            </p:nvSpPr>
            <p:spPr>
              <a:xfrm>
                <a:off x="8551731" y="3354008"/>
                <a:ext cx="409500" cy="178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3"/>
              <p:cNvSpPr/>
              <p:nvPr/>
            </p:nvSpPr>
            <p:spPr>
              <a:xfrm>
                <a:off x="8551731" y="3804008"/>
                <a:ext cx="409500" cy="13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3"/>
              <p:cNvSpPr/>
              <p:nvPr/>
            </p:nvSpPr>
            <p:spPr>
              <a:xfrm>
                <a:off x="8551731" y="2904008"/>
                <a:ext cx="409500" cy="22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3"/>
              <p:cNvSpPr/>
              <p:nvPr/>
            </p:nvSpPr>
            <p:spPr>
              <a:xfrm>
                <a:off x="8551731"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82" name="Google Shape;82;p3"/>
          <p:cNvSpPr txBox="1"/>
          <p:nvPr>
            <p:ph type="title"/>
          </p:nvPr>
        </p:nvSpPr>
        <p:spPr>
          <a:xfrm>
            <a:off x="824000" y="1613825"/>
            <a:ext cx="5857800" cy="18729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83" name="Google Shape;83;p3"/>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4" name="Shape 84"/>
        <p:cNvGrpSpPr/>
        <p:nvPr/>
      </p:nvGrpSpPr>
      <p:grpSpPr>
        <a:xfrm>
          <a:off x="0" y="0"/>
          <a:ext cx="0" cy="0"/>
          <a:chOff x="0" y="0"/>
          <a:chExt cx="0" cy="0"/>
        </a:xfrm>
      </p:grpSpPr>
      <p:grpSp>
        <p:nvGrpSpPr>
          <p:cNvPr id="85" name="Google Shape;85;p4"/>
          <p:cNvGrpSpPr/>
          <p:nvPr/>
        </p:nvGrpSpPr>
        <p:grpSpPr>
          <a:xfrm>
            <a:off x="625966" y="299376"/>
            <a:ext cx="999312" cy="999312"/>
            <a:chOff x="348199" y="179450"/>
            <a:chExt cx="1116300" cy="1116300"/>
          </a:xfrm>
        </p:grpSpPr>
        <p:sp>
          <p:nvSpPr>
            <p:cNvPr id="86" name="Google Shape;86;p4"/>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4"/>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8" name="Google Shape;88;p4"/>
          <p:cNvSpPr txBox="1"/>
          <p:nvPr>
            <p:ph type="title"/>
          </p:nvPr>
        </p:nvSpPr>
        <p:spPr>
          <a:xfrm>
            <a:off x="1303800" y="598575"/>
            <a:ext cx="7030500" cy="9993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89" name="Google Shape;89;p4"/>
          <p:cNvSpPr txBox="1"/>
          <p:nvPr>
            <p:ph idx="1" type="body"/>
          </p:nvPr>
        </p:nvSpPr>
        <p:spPr>
          <a:xfrm>
            <a:off x="1303800" y="1990050"/>
            <a:ext cx="7030500" cy="25416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90" name="Google Shape;90;p4"/>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91" name="Shape 91"/>
        <p:cNvGrpSpPr/>
        <p:nvPr/>
      </p:nvGrpSpPr>
      <p:grpSpPr>
        <a:xfrm>
          <a:off x="0" y="0"/>
          <a:ext cx="0" cy="0"/>
          <a:chOff x="0" y="0"/>
          <a:chExt cx="0" cy="0"/>
        </a:xfrm>
      </p:grpSpPr>
      <p:grpSp>
        <p:nvGrpSpPr>
          <p:cNvPr id="92" name="Google Shape;92;p5"/>
          <p:cNvGrpSpPr/>
          <p:nvPr/>
        </p:nvGrpSpPr>
        <p:grpSpPr>
          <a:xfrm>
            <a:off x="625966" y="299376"/>
            <a:ext cx="999312" cy="999312"/>
            <a:chOff x="348199" y="179450"/>
            <a:chExt cx="1116300" cy="1116300"/>
          </a:xfrm>
        </p:grpSpPr>
        <p:sp>
          <p:nvSpPr>
            <p:cNvPr id="93" name="Google Shape;93;p5"/>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5"/>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 name="Google Shape;95;p5"/>
          <p:cNvSpPr txBox="1"/>
          <p:nvPr>
            <p:ph type="title"/>
          </p:nvPr>
        </p:nvSpPr>
        <p:spPr>
          <a:xfrm>
            <a:off x="1303800" y="598575"/>
            <a:ext cx="7030500" cy="9993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6" name="Google Shape;96;p5"/>
          <p:cNvSpPr txBox="1"/>
          <p:nvPr>
            <p:ph idx="1" type="body"/>
          </p:nvPr>
        </p:nvSpPr>
        <p:spPr>
          <a:xfrm>
            <a:off x="1303800" y="1990050"/>
            <a:ext cx="3430500" cy="25416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97" name="Google Shape;97;p5"/>
          <p:cNvSpPr txBox="1"/>
          <p:nvPr>
            <p:ph idx="2" type="body"/>
          </p:nvPr>
        </p:nvSpPr>
        <p:spPr>
          <a:xfrm>
            <a:off x="4903650" y="1990050"/>
            <a:ext cx="3430500" cy="25416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98" name="Google Shape;98;p5"/>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9" name="Shape 99"/>
        <p:cNvGrpSpPr/>
        <p:nvPr/>
      </p:nvGrpSpPr>
      <p:grpSpPr>
        <a:xfrm>
          <a:off x="0" y="0"/>
          <a:ext cx="0" cy="0"/>
          <a:chOff x="0" y="0"/>
          <a:chExt cx="0" cy="0"/>
        </a:xfrm>
      </p:grpSpPr>
      <p:grpSp>
        <p:nvGrpSpPr>
          <p:cNvPr id="100" name="Google Shape;100;p6"/>
          <p:cNvGrpSpPr/>
          <p:nvPr/>
        </p:nvGrpSpPr>
        <p:grpSpPr>
          <a:xfrm>
            <a:off x="625966" y="299376"/>
            <a:ext cx="999312" cy="999312"/>
            <a:chOff x="348199" y="179450"/>
            <a:chExt cx="1116300" cy="1116300"/>
          </a:xfrm>
        </p:grpSpPr>
        <p:sp>
          <p:nvSpPr>
            <p:cNvPr id="101" name="Google Shape;101;p6"/>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6"/>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 name="Google Shape;103;p6"/>
          <p:cNvSpPr txBox="1"/>
          <p:nvPr>
            <p:ph type="title"/>
          </p:nvPr>
        </p:nvSpPr>
        <p:spPr>
          <a:xfrm>
            <a:off x="1303800" y="598575"/>
            <a:ext cx="7030500" cy="9993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04" name="Google Shape;104;p6"/>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05" name="Shape 105"/>
        <p:cNvGrpSpPr/>
        <p:nvPr/>
      </p:nvGrpSpPr>
      <p:grpSpPr>
        <a:xfrm>
          <a:off x="0" y="0"/>
          <a:ext cx="0" cy="0"/>
          <a:chOff x="0" y="0"/>
          <a:chExt cx="0" cy="0"/>
        </a:xfrm>
      </p:grpSpPr>
      <p:grpSp>
        <p:nvGrpSpPr>
          <p:cNvPr id="106" name="Google Shape;106;p7"/>
          <p:cNvGrpSpPr/>
          <p:nvPr/>
        </p:nvGrpSpPr>
        <p:grpSpPr>
          <a:xfrm>
            <a:off x="625966" y="299376"/>
            <a:ext cx="999312" cy="999312"/>
            <a:chOff x="348199" y="179450"/>
            <a:chExt cx="1116300" cy="1116300"/>
          </a:xfrm>
        </p:grpSpPr>
        <p:sp>
          <p:nvSpPr>
            <p:cNvPr id="107" name="Google Shape;107;p7"/>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7"/>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9" name="Google Shape;109;p7"/>
          <p:cNvSpPr txBox="1"/>
          <p:nvPr>
            <p:ph type="title"/>
          </p:nvPr>
        </p:nvSpPr>
        <p:spPr>
          <a:xfrm>
            <a:off x="1303800" y="598575"/>
            <a:ext cx="3312000" cy="15900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10" name="Google Shape;110;p7"/>
          <p:cNvSpPr txBox="1"/>
          <p:nvPr>
            <p:ph idx="1" type="body"/>
          </p:nvPr>
        </p:nvSpPr>
        <p:spPr>
          <a:xfrm>
            <a:off x="1303800" y="2309675"/>
            <a:ext cx="3312000" cy="22218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11" name="Google Shape;111;p7"/>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dk1"/>
        </a:solidFill>
      </p:bgPr>
    </p:bg>
    <p:spTree>
      <p:nvGrpSpPr>
        <p:cNvPr id="112" name="Shape 112"/>
        <p:cNvGrpSpPr/>
        <p:nvPr/>
      </p:nvGrpSpPr>
      <p:grpSpPr>
        <a:xfrm>
          <a:off x="0" y="0"/>
          <a:ext cx="0" cy="0"/>
          <a:chOff x="0" y="0"/>
          <a:chExt cx="0" cy="0"/>
        </a:xfrm>
      </p:grpSpPr>
      <p:grpSp>
        <p:nvGrpSpPr>
          <p:cNvPr id="113" name="Google Shape;113;p8"/>
          <p:cNvGrpSpPr/>
          <p:nvPr/>
        </p:nvGrpSpPr>
        <p:grpSpPr>
          <a:xfrm>
            <a:off x="6866714" y="1306"/>
            <a:ext cx="2267451" cy="2601690"/>
            <a:chOff x="6790514" y="1306"/>
            <a:chExt cx="2267451" cy="2601690"/>
          </a:xfrm>
        </p:grpSpPr>
        <p:grpSp>
          <p:nvGrpSpPr>
            <p:cNvPr id="114" name="Google Shape;114;p8"/>
            <p:cNvGrpSpPr/>
            <p:nvPr/>
          </p:nvGrpSpPr>
          <p:grpSpPr>
            <a:xfrm>
              <a:off x="7067465" y="1306"/>
              <a:ext cx="1990500" cy="1990200"/>
              <a:chOff x="7067465" y="1306"/>
              <a:chExt cx="1990500" cy="1990200"/>
            </a:xfrm>
          </p:grpSpPr>
          <p:sp>
            <p:nvSpPr>
              <p:cNvPr id="115" name="Google Shape;115;p8"/>
              <p:cNvSpPr/>
              <p:nvPr/>
            </p:nvSpPr>
            <p:spPr>
              <a:xfrm rot="-8648551">
                <a:off x="7594313" y="527721"/>
                <a:ext cx="937226" cy="937226"/>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8"/>
              <p:cNvSpPr/>
              <p:nvPr/>
            </p:nvSpPr>
            <p:spPr>
              <a:xfrm rot="-8648551">
                <a:off x="7594313" y="527721"/>
                <a:ext cx="937226" cy="937226"/>
              </a:xfrm>
              <a:prstGeom prst="pie">
                <a:avLst>
                  <a:gd fmla="val 19376841" name="adj1"/>
                  <a:gd fmla="val 12313574"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8"/>
              <p:cNvSpPr/>
              <p:nvPr/>
            </p:nvSpPr>
            <p:spPr>
              <a:xfrm rot="-8649154">
                <a:off x="7349891" y="283705"/>
                <a:ext cx="1425647" cy="1425404"/>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8" name="Google Shape;118;p8"/>
            <p:cNvGrpSpPr/>
            <p:nvPr/>
          </p:nvGrpSpPr>
          <p:grpSpPr>
            <a:xfrm>
              <a:off x="8207126" y="1807996"/>
              <a:ext cx="795000" cy="795000"/>
              <a:chOff x="8207126" y="1807996"/>
              <a:chExt cx="795000" cy="795000"/>
            </a:xfrm>
          </p:grpSpPr>
          <p:sp>
            <p:nvSpPr>
              <p:cNvPr id="119" name="Google Shape;119;p8"/>
              <p:cNvSpPr/>
              <p:nvPr/>
            </p:nvSpPr>
            <p:spPr>
              <a:xfrm rot="2152054">
                <a:off x="8319942" y="1920813"/>
                <a:ext cx="569367" cy="569367"/>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8"/>
              <p:cNvSpPr/>
              <p:nvPr/>
            </p:nvSpPr>
            <p:spPr>
              <a:xfrm rot="2150259">
                <a:off x="8408218" y="2008610"/>
                <a:ext cx="393004" cy="393004"/>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8"/>
              <p:cNvSpPr/>
              <p:nvPr/>
            </p:nvSpPr>
            <p:spPr>
              <a:xfrm rot="2150259">
                <a:off x="8408218" y="2008610"/>
                <a:ext cx="393004" cy="393004"/>
              </a:xfrm>
              <a:prstGeom prst="pie">
                <a:avLst>
                  <a:gd fmla="val 5699893" name="adj1"/>
                  <a:gd fmla="val 12313574"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2" name="Google Shape;122;p8"/>
            <p:cNvGrpSpPr/>
            <p:nvPr/>
          </p:nvGrpSpPr>
          <p:grpSpPr>
            <a:xfrm>
              <a:off x="6790514" y="118857"/>
              <a:ext cx="548700" cy="548700"/>
              <a:chOff x="6790514" y="118857"/>
              <a:chExt cx="548700" cy="548700"/>
            </a:xfrm>
          </p:grpSpPr>
          <p:sp>
            <p:nvSpPr>
              <p:cNvPr id="123" name="Google Shape;123;p8"/>
              <p:cNvSpPr/>
              <p:nvPr/>
            </p:nvSpPr>
            <p:spPr>
              <a:xfrm rot="2150259">
                <a:off x="6868362" y="196705"/>
                <a:ext cx="393004" cy="393004"/>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8"/>
              <p:cNvSpPr/>
              <p:nvPr/>
            </p:nvSpPr>
            <p:spPr>
              <a:xfrm rot="2150259">
                <a:off x="6868362" y="196705"/>
                <a:ext cx="393004" cy="393004"/>
              </a:xfrm>
              <a:prstGeom prst="pie">
                <a:avLst>
                  <a:gd fmla="val 5699893" name="adj1"/>
                  <a:gd fmla="val 12313574"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25" name="Google Shape;125;p8"/>
          <p:cNvSpPr txBox="1"/>
          <p:nvPr>
            <p:ph type="title"/>
          </p:nvPr>
        </p:nvSpPr>
        <p:spPr>
          <a:xfrm>
            <a:off x="824000" y="763600"/>
            <a:ext cx="5857800" cy="35733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126" name="Google Shape;126;p8"/>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27" name="Shape 127"/>
        <p:cNvGrpSpPr/>
        <p:nvPr/>
      </p:nvGrpSpPr>
      <p:grpSpPr>
        <a:xfrm>
          <a:off x="0" y="0"/>
          <a:ext cx="0" cy="0"/>
          <a:chOff x="0" y="0"/>
          <a:chExt cx="0" cy="0"/>
        </a:xfrm>
      </p:grpSpPr>
      <p:grpSp>
        <p:nvGrpSpPr>
          <p:cNvPr id="128" name="Google Shape;128;p9"/>
          <p:cNvGrpSpPr/>
          <p:nvPr/>
        </p:nvGrpSpPr>
        <p:grpSpPr>
          <a:xfrm>
            <a:off x="625966" y="299376"/>
            <a:ext cx="999312" cy="999312"/>
            <a:chOff x="348199" y="179450"/>
            <a:chExt cx="1116300" cy="1116300"/>
          </a:xfrm>
        </p:grpSpPr>
        <p:sp>
          <p:nvSpPr>
            <p:cNvPr id="129" name="Google Shape;129;p9"/>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9"/>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1" name="Google Shape;131;p9"/>
          <p:cNvSpPr txBox="1"/>
          <p:nvPr>
            <p:ph type="title"/>
          </p:nvPr>
        </p:nvSpPr>
        <p:spPr>
          <a:xfrm>
            <a:off x="1303800" y="598575"/>
            <a:ext cx="3430500" cy="1990200"/>
          </a:xfrm>
          <a:prstGeom prst="rect">
            <a:avLst/>
          </a:prstGeom>
          <a:ln cap="flat" cmpd="sng" w="9525">
            <a:solidFill>
              <a:schemeClr val="lt1"/>
            </a:solidFill>
            <a:prstDash val="solid"/>
            <a:round/>
            <a:headEnd len="sm" w="sm" type="none"/>
            <a:tailEnd len="sm" w="sm" type="none"/>
          </a:ln>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32" name="Google Shape;132;p9"/>
          <p:cNvSpPr txBox="1"/>
          <p:nvPr>
            <p:ph idx="1" type="subTitle"/>
          </p:nvPr>
        </p:nvSpPr>
        <p:spPr>
          <a:xfrm>
            <a:off x="1303800" y="2743203"/>
            <a:ext cx="3430500" cy="726000"/>
          </a:xfrm>
          <a:prstGeom prst="rect">
            <a:avLst/>
          </a:prstGeom>
          <a:ln cap="flat" cmpd="sng" w="9525">
            <a:solidFill>
              <a:schemeClr val="lt1"/>
            </a:solidFill>
            <a:prstDash val="solid"/>
            <a:round/>
            <a:headEnd len="sm" w="sm" type="none"/>
            <a:tailEnd len="sm" w="sm" type="none"/>
          </a:ln>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33" name="Google Shape;133;p9"/>
          <p:cNvSpPr txBox="1"/>
          <p:nvPr>
            <p:ph idx="2" type="body"/>
          </p:nvPr>
        </p:nvSpPr>
        <p:spPr>
          <a:xfrm>
            <a:off x="4903700" y="661000"/>
            <a:ext cx="3430500" cy="3870600"/>
          </a:xfrm>
          <a:prstGeom prst="rect">
            <a:avLst/>
          </a:prstGeom>
          <a:ln cap="flat" cmpd="sng" w="9525">
            <a:solidFill>
              <a:schemeClr val="lt1"/>
            </a:solidFill>
            <a:prstDash val="solid"/>
            <a:round/>
            <a:headEnd len="sm" w="sm" type="none"/>
            <a:tailEnd len="sm" w="sm" type="none"/>
          </a:ln>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34" name="Google Shape;134;p9"/>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35" name="Shape 135"/>
        <p:cNvGrpSpPr/>
        <p:nvPr/>
      </p:nvGrpSpPr>
      <p:grpSpPr>
        <a:xfrm>
          <a:off x="0" y="0"/>
          <a:ext cx="0" cy="0"/>
          <a:chOff x="0" y="0"/>
          <a:chExt cx="0" cy="0"/>
        </a:xfrm>
      </p:grpSpPr>
      <p:grpSp>
        <p:nvGrpSpPr>
          <p:cNvPr id="136" name="Google Shape;136;p10"/>
          <p:cNvGrpSpPr/>
          <p:nvPr/>
        </p:nvGrpSpPr>
        <p:grpSpPr>
          <a:xfrm>
            <a:off x="713373" y="3847119"/>
            <a:ext cx="825392" cy="825392"/>
            <a:chOff x="348199" y="179450"/>
            <a:chExt cx="1116300" cy="1116300"/>
          </a:xfrm>
        </p:grpSpPr>
        <p:sp>
          <p:nvSpPr>
            <p:cNvPr id="137" name="Google Shape;137;p10"/>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0"/>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9" name="Google Shape;139;p10"/>
          <p:cNvSpPr txBox="1"/>
          <p:nvPr>
            <p:ph idx="1" type="body"/>
          </p:nvPr>
        </p:nvSpPr>
        <p:spPr>
          <a:xfrm>
            <a:off x="1303800" y="4138975"/>
            <a:ext cx="5843100" cy="534900"/>
          </a:xfrm>
          <a:prstGeom prst="rect">
            <a:avLst/>
          </a:prstGeom>
        </p:spPr>
        <p:txBody>
          <a:bodyPr anchorCtr="0" anchor="t"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140" name="Google Shape;140;p10"/>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omentum">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1pPr>
            <a:lvl2pPr lvl="1">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2pPr>
            <a:lvl3pPr lvl="2">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3pPr>
            <a:lvl4pPr lvl="3">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4pPr>
            <a:lvl5pPr lvl="4">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5pPr>
            <a:lvl6pPr lvl="5">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6pPr>
            <a:lvl7pPr lvl="6">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7pPr>
            <a:lvl8pPr lvl="7">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8pPr>
            <a:lvl9pPr lvl="8">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dk2"/>
              </a:buClr>
              <a:buSzPts val="1300"/>
              <a:buFont typeface="Nunito"/>
              <a:buChar char="●"/>
              <a:defRPr sz="1300">
                <a:solidFill>
                  <a:schemeClr val="dk2"/>
                </a:solidFill>
                <a:latin typeface="Nunito"/>
                <a:ea typeface="Nunito"/>
                <a:cs typeface="Nunito"/>
                <a:sym typeface="Nunito"/>
              </a:defRPr>
            </a:lvl1pPr>
            <a:lvl2pPr indent="-298450" lvl="1" marL="91440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2pPr>
            <a:lvl3pPr indent="-298450" lvl="2" marL="137160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3pPr>
            <a:lvl4pPr indent="-298450" lvl="3" marL="182880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4pPr>
            <a:lvl5pPr indent="-298450" lvl="4" marL="228600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5pPr>
            <a:lvl6pPr indent="-298450" lvl="5" marL="274320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6pPr>
            <a:lvl7pPr indent="-298450" lvl="6" marL="320040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7pPr>
            <a:lvl8pPr indent="-298450" lvl="7" marL="365760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8pPr>
            <a:lvl9pPr indent="-298450" lvl="8" marL="411480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9pPr>
          </a:lstStyle>
          <a:p/>
        </p:txBody>
      </p:sp>
      <p:sp>
        <p:nvSpPr>
          <p:cNvPr id="8" name="Google Shape;8;p1"/>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lvl="0" algn="r">
              <a:buNone/>
              <a:defRPr sz="900">
                <a:solidFill>
                  <a:schemeClr val="dk2"/>
                </a:solidFill>
                <a:latin typeface="Nunito"/>
                <a:ea typeface="Nunito"/>
                <a:cs typeface="Nunito"/>
                <a:sym typeface="Nunito"/>
              </a:defRPr>
            </a:lvl1pPr>
            <a:lvl2pPr lvl="1" algn="r">
              <a:buNone/>
              <a:defRPr sz="900">
                <a:solidFill>
                  <a:schemeClr val="dk2"/>
                </a:solidFill>
                <a:latin typeface="Nunito"/>
                <a:ea typeface="Nunito"/>
                <a:cs typeface="Nunito"/>
                <a:sym typeface="Nunito"/>
              </a:defRPr>
            </a:lvl2pPr>
            <a:lvl3pPr lvl="2" algn="r">
              <a:buNone/>
              <a:defRPr sz="900">
                <a:solidFill>
                  <a:schemeClr val="dk2"/>
                </a:solidFill>
                <a:latin typeface="Nunito"/>
                <a:ea typeface="Nunito"/>
                <a:cs typeface="Nunito"/>
                <a:sym typeface="Nunito"/>
              </a:defRPr>
            </a:lvl3pPr>
            <a:lvl4pPr lvl="3" algn="r">
              <a:buNone/>
              <a:defRPr sz="900">
                <a:solidFill>
                  <a:schemeClr val="dk2"/>
                </a:solidFill>
                <a:latin typeface="Nunito"/>
                <a:ea typeface="Nunito"/>
                <a:cs typeface="Nunito"/>
                <a:sym typeface="Nunito"/>
              </a:defRPr>
            </a:lvl4pPr>
            <a:lvl5pPr lvl="4" algn="r">
              <a:buNone/>
              <a:defRPr sz="900">
                <a:solidFill>
                  <a:schemeClr val="dk2"/>
                </a:solidFill>
                <a:latin typeface="Nunito"/>
                <a:ea typeface="Nunito"/>
                <a:cs typeface="Nunito"/>
                <a:sym typeface="Nunito"/>
              </a:defRPr>
            </a:lvl5pPr>
            <a:lvl6pPr lvl="5" algn="r">
              <a:buNone/>
              <a:defRPr sz="900">
                <a:solidFill>
                  <a:schemeClr val="dk2"/>
                </a:solidFill>
                <a:latin typeface="Nunito"/>
                <a:ea typeface="Nunito"/>
                <a:cs typeface="Nunito"/>
                <a:sym typeface="Nunito"/>
              </a:defRPr>
            </a:lvl6pPr>
            <a:lvl7pPr lvl="6" algn="r">
              <a:buNone/>
              <a:defRPr sz="900">
                <a:solidFill>
                  <a:schemeClr val="dk2"/>
                </a:solidFill>
                <a:latin typeface="Nunito"/>
                <a:ea typeface="Nunito"/>
                <a:cs typeface="Nunito"/>
                <a:sym typeface="Nunito"/>
              </a:defRPr>
            </a:lvl7pPr>
            <a:lvl8pPr lvl="7" algn="r">
              <a:buNone/>
              <a:defRPr sz="900">
                <a:solidFill>
                  <a:schemeClr val="dk2"/>
                </a:solidFill>
                <a:latin typeface="Nunito"/>
                <a:ea typeface="Nunito"/>
                <a:cs typeface="Nunito"/>
                <a:sym typeface="Nunito"/>
              </a:defRPr>
            </a:lvl8pPr>
            <a:lvl9pPr lvl="8" algn="r">
              <a:buNone/>
              <a:defRPr sz="900">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9.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21.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1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 Id="rId3" Type="http://schemas.openxmlformats.org/officeDocument/2006/relationships/image" Target="../media/image8.png"/></Relationships>
</file>

<file path=ppt/slides/_rels/slide43.xml.rels><?xml version="1.0" encoding="UTF-8" standalone="yes"?><Relationships xmlns="http://schemas.openxmlformats.org/package/2006/relationships"><Relationship Id="rId11" Type="http://schemas.openxmlformats.org/officeDocument/2006/relationships/image" Target="../media/image20.png"/><Relationship Id="rId10" Type="http://schemas.openxmlformats.org/officeDocument/2006/relationships/image" Target="../media/image30.jpg"/><Relationship Id="rId13" Type="http://schemas.openxmlformats.org/officeDocument/2006/relationships/image" Target="../media/image23.png"/><Relationship Id="rId12" Type="http://schemas.openxmlformats.org/officeDocument/2006/relationships/image" Target="../media/image26.jpg"/><Relationship Id="rId1" Type="http://schemas.openxmlformats.org/officeDocument/2006/relationships/slideLayout" Target="../slideLayouts/slideLayout13.xml"/><Relationship Id="rId2" Type="http://schemas.openxmlformats.org/officeDocument/2006/relationships/notesSlide" Target="../notesSlides/notesSlide43.xml"/><Relationship Id="rId3" Type="http://schemas.openxmlformats.org/officeDocument/2006/relationships/image" Target="../media/image6.png"/><Relationship Id="rId4" Type="http://schemas.openxmlformats.org/officeDocument/2006/relationships/image" Target="../media/image9.png"/><Relationship Id="rId9" Type="http://schemas.openxmlformats.org/officeDocument/2006/relationships/image" Target="../media/image28.png"/><Relationship Id="rId15" Type="http://schemas.openxmlformats.org/officeDocument/2006/relationships/image" Target="../media/image24.jpg"/><Relationship Id="rId14" Type="http://schemas.openxmlformats.org/officeDocument/2006/relationships/image" Target="../media/image29.png"/><Relationship Id="rId16" Type="http://schemas.openxmlformats.org/officeDocument/2006/relationships/image" Target="../media/image25.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6.png"/><Relationship Id="rId8" Type="http://schemas.openxmlformats.org/officeDocument/2006/relationships/image" Target="../media/image27.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16"/>
          <p:cNvSpPr txBox="1"/>
          <p:nvPr>
            <p:ph type="ctrTitle"/>
          </p:nvPr>
        </p:nvSpPr>
        <p:spPr>
          <a:xfrm>
            <a:off x="69125" y="750300"/>
            <a:ext cx="5164500" cy="9402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t>Data Literacy Program</a:t>
            </a:r>
            <a:endParaRPr/>
          </a:p>
        </p:txBody>
      </p:sp>
      <p:sp>
        <p:nvSpPr>
          <p:cNvPr id="298" name="Google Shape;298;p16"/>
          <p:cNvSpPr txBox="1"/>
          <p:nvPr>
            <p:ph idx="1" type="subTitle"/>
          </p:nvPr>
        </p:nvSpPr>
        <p:spPr>
          <a:xfrm>
            <a:off x="843725" y="2273400"/>
            <a:ext cx="4255500" cy="695400"/>
          </a:xfrm>
          <a:prstGeom prst="rect">
            <a:avLst/>
          </a:prstGeom>
        </p:spPr>
        <p:txBody>
          <a:bodyPr anchorCtr="0" anchor="t" bIns="91425" lIns="91425" spcFirstLastPara="1" rIns="91425" wrap="square" tIns="91425">
            <a:normAutofit fontScale="85000" lnSpcReduction="20000"/>
          </a:bodyPr>
          <a:lstStyle/>
          <a:p>
            <a:pPr indent="0" lvl="0" marL="0" rtl="0" algn="r">
              <a:spcBef>
                <a:spcPts val="0"/>
              </a:spcBef>
              <a:spcAft>
                <a:spcPts val="0"/>
              </a:spcAft>
              <a:buNone/>
            </a:pPr>
            <a:r>
              <a:rPr lang="en"/>
              <a:t>Dr Kyaw Thu Swe</a:t>
            </a:r>
            <a:endParaRPr/>
          </a:p>
          <a:p>
            <a:pPr indent="0" lvl="0" marL="0" rtl="0" algn="r">
              <a:spcBef>
                <a:spcPts val="0"/>
              </a:spcBef>
              <a:spcAft>
                <a:spcPts val="0"/>
              </a:spcAft>
              <a:buNone/>
            </a:pPr>
            <a:r>
              <a:rPr lang="en"/>
              <a:t>M&amp;E Manager</a:t>
            </a:r>
            <a:endParaRPr/>
          </a:p>
          <a:p>
            <a:pPr indent="0" lvl="0" marL="0" rtl="0" algn="r">
              <a:spcBef>
                <a:spcPts val="0"/>
              </a:spcBef>
              <a:spcAft>
                <a:spcPts val="0"/>
              </a:spcAft>
              <a:buNone/>
            </a:pPr>
            <a:r>
              <a:rPr lang="en"/>
              <a:t>EHSSG</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pic>
        <p:nvPicPr>
          <p:cNvPr id="353" name="Google Shape;353;p25"/>
          <p:cNvPicPr preferRelativeResize="0"/>
          <p:nvPr/>
        </p:nvPicPr>
        <p:blipFill>
          <a:blip r:embed="rId3">
            <a:alphaModFix/>
          </a:blip>
          <a:stretch>
            <a:fillRect/>
          </a:stretch>
        </p:blipFill>
        <p:spPr>
          <a:xfrm>
            <a:off x="1551425" y="662200"/>
            <a:ext cx="5831709" cy="4481300"/>
          </a:xfrm>
          <a:prstGeom prst="rect">
            <a:avLst/>
          </a:prstGeom>
          <a:noFill/>
          <a:ln>
            <a:noFill/>
          </a:ln>
        </p:spPr>
      </p:pic>
      <p:sp>
        <p:nvSpPr>
          <p:cNvPr id="354" name="Google Shape;354;p25"/>
          <p:cNvSpPr txBox="1"/>
          <p:nvPr>
            <p:ph type="title"/>
          </p:nvPr>
        </p:nvSpPr>
        <p:spPr>
          <a:xfrm>
            <a:off x="1303800" y="0"/>
            <a:ext cx="7030500" cy="9993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The MEAL cycle and MEAL puzzle</a:t>
            </a:r>
            <a:endParaRPr/>
          </a:p>
        </p:txBody>
      </p:sp>
      <p:pic>
        <p:nvPicPr>
          <p:cNvPr id="355" name="Google Shape;355;p25"/>
          <p:cNvPicPr preferRelativeResize="0"/>
          <p:nvPr/>
        </p:nvPicPr>
        <p:blipFill>
          <a:blip r:embed="rId4">
            <a:alphaModFix/>
          </a:blip>
          <a:stretch>
            <a:fillRect/>
          </a:stretch>
        </p:blipFill>
        <p:spPr>
          <a:xfrm>
            <a:off x="1689450" y="514125"/>
            <a:ext cx="5765100" cy="46293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26"/>
          <p:cNvSpPr txBox="1"/>
          <p:nvPr>
            <p:ph type="title"/>
          </p:nvPr>
        </p:nvSpPr>
        <p:spPr>
          <a:xfrm>
            <a:off x="1303800" y="65475"/>
            <a:ext cx="7030500" cy="9993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Definitions </a:t>
            </a:r>
            <a:endParaRPr/>
          </a:p>
          <a:p>
            <a:pPr indent="0" lvl="0" marL="0" rtl="0" algn="l">
              <a:spcBef>
                <a:spcPts val="0"/>
              </a:spcBef>
              <a:spcAft>
                <a:spcPts val="0"/>
              </a:spcAft>
              <a:buNone/>
            </a:pPr>
            <a:r>
              <a:rPr lang="en" sz="1600">
                <a:solidFill>
                  <a:srgbClr val="000000"/>
                </a:solidFill>
                <a:latin typeface="Arial"/>
                <a:ea typeface="Arial"/>
                <a:cs typeface="Arial"/>
                <a:sym typeface="Arial"/>
              </a:rPr>
              <a:t>Monitoring and Evaluation</a:t>
            </a:r>
            <a:r>
              <a:rPr b="0" lang="en" sz="1600">
                <a:solidFill>
                  <a:srgbClr val="000000"/>
                </a:solidFill>
                <a:latin typeface="Arial"/>
                <a:ea typeface="Arial"/>
                <a:cs typeface="Arial"/>
                <a:sym typeface="Arial"/>
              </a:rPr>
              <a:t> </a:t>
            </a:r>
            <a:r>
              <a:rPr b="0" lang="en" sz="1400">
                <a:solidFill>
                  <a:srgbClr val="000000"/>
                </a:solidFill>
                <a:latin typeface="Arial"/>
                <a:ea typeface="Arial"/>
                <a:cs typeface="Arial"/>
                <a:sym typeface="Arial"/>
              </a:rPr>
              <a:t>are critical components of the Program Management Cycle, essential for assessing the progress and impact of projects and programs.</a:t>
            </a:r>
            <a:endParaRPr b="0" sz="1400">
              <a:solidFill>
                <a:srgbClr val="000000"/>
              </a:solidFill>
              <a:latin typeface="Arial"/>
              <a:ea typeface="Arial"/>
              <a:cs typeface="Arial"/>
              <a:sym typeface="Arial"/>
            </a:endParaRPr>
          </a:p>
          <a:p>
            <a:pPr indent="0" lvl="0" marL="0" rtl="0" algn="l">
              <a:spcBef>
                <a:spcPts val="0"/>
              </a:spcBef>
              <a:spcAft>
                <a:spcPts val="0"/>
              </a:spcAft>
              <a:buNone/>
            </a:pPr>
            <a:r>
              <a:t/>
            </a:r>
            <a:endParaRPr/>
          </a:p>
        </p:txBody>
      </p:sp>
      <p:sp>
        <p:nvSpPr>
          <p:cNvPr id="361" name="Google Shape;361;p26"/>
          <p:cNvSpPr txBox="1"/>
          <p:nvPr>
            <p:ph idx="1" type="body"/>
          </p:nvPr>
        </p:nvSpPr>
        <p:spPr>
          <a:xfrm>
            <a:off x="1303800" y="1518150"/>
            <a:ext cx="7030500" cy="2433000"/>
          </a:xfrm>
          <a:prstGeom prst="rect">
            <a:avLst/>
          </a:prstGeom>
        </p:spPr>
        <p:txBody>
          <a:bodyPr anchorCtr="0" anchor="t" bIns="91425" lIns="91425" spcFirstLastPara="1" rIns="91425" wrap="square" tIns="91425">
            <a:normAutofit/>
          </a:bodyPr>
          <a:lstStyle/>
          <a:p>
            <a:pPr indent="-311150" lvl="0" marL="457200" rtl="0" algn="just">
              <a:spcBef>
                <a:spcPts val="0"/>
              </a:spcBef>
              <a:spcAft>
                <a:spcPts val="0"/>
              </a:spcAft>
              <a:buSzPts val="1300"/>
              <a:buChar char="●"/>
            </a:pPr>
            <a:r>
              <a:rPr b="1" lang="en" sz="2000">
                <a:highlight>
                  <a:srgbClr val="FFFF00"/>
                </a:highlight>
              </a:rPr>
              <a:t>Monitoring</a:t>
            </a:r>
            <a:r>
              <a:rPr lang="en"/>
              <a:t> is the </a:t>
            </a:r>
            <a:r>
              <a:rPr lang="en">
                <a:solidFill>
                  <a:srgbClr val="FF0000"/>
                </a:solidFill>
              </a:rPr>
              <a:t>continuous and systematic process</a:t>
            </a:r>
            <a:r>
              <a:rPr lang="en"/>
              <a:t> of collecting, analyzing, and using information to track a program's progress towards achieving its objectives. </a:t>
            </a:r>
            <a:endParaRPr/>
          </a:p>
          <a:p>
            <a:pPr indent="-311150" lvl="0" marL="457200" rtl="0" algn="just">
              <a:spcBef>
                <a:spcPts val="1000"/>
              </a:spcBef>
              <a:spcAft>
                <a:spcPts val="0"/>
              </a:spcAft>
              <a:buSzPts val="1300"/>
              <a:buChar char="●"/>
            </a:pPr>
            <a:r>
              <a:rPr lang="en"/>
              <a:t>It's an integral part of day-to-day management and operational oversight, focusing on the extent to which input deliveries, work schedules, targeted outputs, and other intended results are actually being achieved. </a:t>
            </a:r>
            <a:endParaRPr/>
          </a:p>
          <a:p>
            <a:pPr indent="-311150" lvl="0" marL="457200" rtl="0" algn="just">
              <a:spcBef>
                <a:spcPts val="1000"/>
              </a:spcBef>
              <a:spcAft>
                <a:spcPts val="1000"/>
              </a:spcAft>
              <a:buSzPts val="1300"/>
              <a:buChar char="●"/>
            </a:pPr>
            <a:r>
              <a:rPr lang="en"/>
              <a:t>Monitoring helps in making adjustments and decisions to ensure the program's success and efficiency in real-time​​.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27"/>
          <p:cNvSpPr txBox="1"/>
          <p:nvPr>
            <p:ph type="title"/>
          </p:nvPr>
        </p:nvSpPr>
        <p:spPr>
          <a:xfrm>
            <a:off x="1303800" y="598575"/>
            <a:ext cx="7030500" cy="999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Definitions</a:t>
            </a:r>
            <a:endParaRPr/>
          </a:p>
        </p:txBody>
      </p:sp>
      <p:sp>
        <p:nvSpPr>
          <p:cNvPr id="367" name="Google Shape;367;p27"/>
          <p:cNvSpPr txBox="1"/>
          <p:nvPr>
            <p:ph idx="1" type="body"/>
          </p:nvPr>
        </p:nvSpPr>
        <p:spPr>
          <a:xfrm>
            <a:off x="1303800" y="1300950"/>
            <a:ext cx="7030500" cy="3548700"/>
          </a:xfrm>
          <a:prstGeom prst="rect">
            <a:avLst/>
          </a:prstGeom>
        </p:spPr>
        <p:txBody>
          <a:bodyPr anchorCtr="0" anchor="t" bIns="91425" lIns="91425" spcFirstLastPara="1" rIns="91425" wrap="square" tIns="91425">
            <a:normAutofit/>
          </a:bodyPr>
          <a:lstStyle/>
          <a:p>
            <a:pPr indent="-311150" lvl="0" marL="457200" rtl="0" algn="just">
              <a:spcBef>
                <a:spcPts val="0"/>
              </a:spcBef>
              <a:spcAft>
                <a:spcPts val="0"/>
              </a:spcAft>
              <a:buSzPts val="1300"/>
              <a:buChar char="●"/>
            </a:pPr>
            <a:r>
              <a:rPr b="1" lang="en" sz="2000">
                <a:highlight>
                  <a:srgbClr val="FFFF00"/>
                </a:highlight>
              </a:rPr>
              <a:t>Evaluation </a:t>
            </a:r>
            <a:r>
              <a:rPr lang="en"/>
              <a:t>involves a </a:t>
            </a:r>
            <a:r>
              <a:rPr lang="en">
                <a:solidFill>
                  <a:srgbClr val="FF0000"/>
                </a:solidFill>
              </a:rPr>
              <a:t>more detailed and systematic assessment</a:t>
            </a:r>
            <a:r>
              <a:rPr lang="en"/>
              <a:t> of a program's design, implementation, and outcomes. </a:t>
            </a:r>
            <a:endParaRPr/>
          </a:p>
          <a:p>
            <a:pPr indent="-311150" lvl="0" marL="457200" rtl="0" algn="just">
              <a:spcBef>
                <a:spcPts val="1000"/>
              </a:spcBef>
              <a:spcAft>
                <a:spcPts val="0"/>
              </a:spcAft>
              <a:buSzPts val="1300"/>
              <a:buChar char="●"/>
            </a:pPr>
            <a:r>
              <a:rPr lang="en"/>
              <a:t>This process aims to determine the relevance, impact, effectiveness, efficiency, and sustainability of interventions after they have been implemented. </a:t>
            </a:r>
            <a:endParaRPr/>
          </a:p>
          <a:p>
            <a:pPr indent="-311150" lvl="0" marL="457200" rtl="0" algn="just">
              <a:spcBef>
                <a:spcPts val="1000"/>
              </a:spcBef>
              <a:spcAft>
                <a:spcPts val="1000"/>
              </a:spcAft>
              <a:buSzPts val="1300"/>
              <a:buChar char="●"/>
            </a:pPr>
            <a:r>
              <a:rPr lang="en"/>
              <a:t>Evaluation helps understand </a:t>
            </a:r>
            <a:r>
              <a:rPr lang="en">
                <a:highlight>
                  <a:srgbClr val="FFFF00"/>
                </a:highlight>
              </a:rPr>
              <a:t>why</a:t>
            </a:r>
            <a:r>
              <a:rPr lang="en"/>
              <a:t> certain outcomes were or were not achieved, providing insights for future programming and decision-making​​.</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28"/>
          <p:cNvSpPr txBox="1"/>
          <p:nvPr>
            <p:ph type="title"/>
          </p:nvPr>
        </p:nvSpPr>
        <p:spPr>
          <a:xfrm>
            <a:off x="1303800" y="598575"/>
            <a:ext cx="7030500" cy="999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Purposes</a:t>
            </a:r>
            <a:endParaRPr/>
          </a:p>
        </p:txBody>
      </p:sp>
      <p:sp>
        <p:nvSpPr>
          <p:cNvPr id="373" name="Google Shape;373;p28"/>
          <p:cNvSpPr txBox="1"/>
          <p:nvPr>
            <p:ph idx="1" type="body"/>
          </p:nvPr>
        </p:nvSpPr>
        <p:spPr>
          <a:xfrm>
            <a:off x="1303800" y="1374450"/>
            <a:ext cx="7030500" cy="31572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b="1" lang="en" sz="2000">
                <a:highlight>
                  <a:srgbClr val="FFFF00"/>
                </a:highlight>
              </a:rPr>
              <a:t>The purpose of monitoring </a:t>
            </a:r>
            <a:r>
              <a:rPr lang="en"/>
              <a:t>is to provide project managers and stakeholders with regular feedback and early indications of progress or lack thereof. </a:t>
            </a:r>
            <a:endParaRPr/>
          </a:p>
          <a:p>
            <a:pPr indent="-311150" lvl="0" marL="457200" rtl="0" algn="l">
              <a:spcBef>
                <a:spcPts val="1000"/>
              </a:spcBef>
              <a:spcAft>
                <a:spcPts val="0"/>
              </a:spcAft>
              <a:buSzPts val="1300"/>
              <a:buChar char="●"/>
            </a:pPr>
            <a:r>
              <a:rPr lang="en"/>
              <a:t>This facilitates timely adjustments to strategies and actions to ensure the achievement of desired outcomes. </a:t>
            </a:r>
            <a:endParaRPr/>
          </a:p>
          <a:p>
            <a:pPr indent="-311150" lvl="0" marL="457200" rtl="0" algn="l">
              <a:spcBef>
                <a:spcPts val="1000"/>
              </a:spcBef>
              <a:spcAft>
                <a:spcPts val="1000"/>
              </a:spcAft>
              <a:buSzPts val="1300"/>
              <a:buChar char="●"/>
            </a:pPr>
            <a:r>
              <a:rPr lang="en"/>
              <a:t>Monitoring's ongoing nature supports </a:t>
            </a:r>
            <a:r>
              <a:rPr lang="en">
                <a:solidFill>
                  <a:srgbClr val="FF0000"/>
                </a:solidFill>
              </a:rPr>
              <a:t>accountability</a:t>
            </a:r>
            <a:r>
              <a:rPr lang="en"/>
              <a:t>, informed decision-making, and resource allocation​​.</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29"/>
          <p:cNvSpPr txBox="1"/>
          <p:nvPr>
            <p:ph type="title"/>
          </p:nvPr>
        </p:nvSpPr>
        <p:spPr>
          <a:xfrm>
            <a:off x="1303800" y="598575"/>
            <a:ext cx="7030500" cy="999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Purposes</a:t>
            </a:r>
            <a:endParaRPr/>
          </a:p>
        </p:txBody>
      </p:sp>
      <p:sp>
        <p:nvSpPr>
          <p:cNvPr id="379" name="Google Shape;379;p29"/>
          <p:cNvSpPr txBox="1"/>
          <p:nvPr>
            <p:ph idx="1" type="body"/>
          </p:nvPr>
        </p:nvSpPr>
        <p:spPr>
          <a:xfrm>
            <a:off x="1303800" y="1374450"/>
            <a:ext cx="7030500" cy="3157200"/>
          </a:xfrm>
          <a:prstGeom prst="rect">
            <a:avLst/>
          </a:prstGeom>
        </p:spPr>
        <p:txBody>
          <a:bodyPr anchorCtr="0" anchor="t" bIns="91425" lIns="91425" spcFirstLastPara="1" rIns="91425" wrap="square" tIns="91425">
            <a:normAutofit/>
          </a:bodyPr>
          <a:lstStyle/>
          <a:p>
            <a:pPr indent="-311150" lvl="0" marL="457200" rtl="0" algn="just">
              <a:spcBef>
                <a:spcPts val="0"/>
              </a:spcBef>
              <a:spcAft>
                <a:spcPts val="0"/>
              </a:spcAft>
              <a:buSzPts val="1300"/>
              <a:buChar char="●"/>
            </a:pPr>
            <a:r>
              <a:rPr b="1" lang="en" sz="2000">
                <a:highlight>
                  <a:srgbClr val="FFFF00"/>
                </a:highlight>
              </a:rPr>
              <a:t>The purpose of evaluation </a:t>
            </a:r>
            <a:r>
              <a:rPr lang="en"/>
              <a:t>is to assess the achievement of outcomes and impacts against set goals and objectives. </a:t>
            </a:r>
            <a:endParaRPr/>
          </a:p>
          <a:p>
            <a:pPr indent="-311150" lvl="0" marL="457200" rtl="0" algn="just">
              <a:spcBef>
                <a:spcPts val="1000"/>
              </a:spcBef>
              <a:spcAft>
                <a:spcPts val="0"/>
              </a:spcAft>
              <a:buSzPts val="1300"/>
              <a:buChar char="●"/>
            </a:pPr>
            <a:r>
              <a:rPr lang="en"/>
              <a:t>Evaluations are conducted at specific points in time to provide an evidence-based analysis of whether or not a program achieved its objectives, </a:t>
            </a:r>
            <a:r>
              <a:rPr lang="en">
                <a:solidFill>
                  <a:srgbClr val="FF0000"/>
                </a:solidFill>
                <a:highlight>
                  <a:schemeClr val="lt1"/>
                </a:highlight>
              </a:rPr>
              <a:t>how it did so, and why certain outcomes occurred. </a:t>
            </a:r>
            <a:endParaRPr>
              <a:solidFill>
                <a:srgbClr val="FF0000"/>
              </a:solidFill>
              <a:highlight>
                <a:schemeClr val="lt1"/>
              </a:highlight>
            </a:endParaRPr>
          </a:p>
          <a:p>
            <a:pPr indent="-311150" lvl="0" marL="457200" rtl="0" algn="just">
              <a:spcBef>
                <a:spcPts val="1000"/>
              </a:spcBef>
              <a:spcAft>
                <a:spcPts val="1000"/>
              </a:spcAft>
              <a:buSzPts val="1300"/>
              <a:buChar char="●"/>
            </a:pPr>
            <a:r>
              <a:rPr lang="en"/>
              <a:t>This helps in </a:t>
            </a:r>
            <a:r>
              <a:rPr lang="en">
                <a:solidFill>
                  <a:srgbClr val="FF0000"/>
                </a:solidFill>
              </a:rPr>
              <a:t>learning from experiences,</a:t>
            </a:r>
            <a:r>
              <a:rPr lang="en"/>
              <a:t> improving future program design, and demonstrating accountability to stakeholders​​.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30"/>
          <p:cNvSpPr txBox="1"/>
          <p:nvPr>
            <p:ph type="title"/>
          </p:nvPr>
        </p:nvSpPr>
        <p:spPr>
          <a:xfrm>
            <a:off x="1303800" y="183950"/>
            <a:ext cx="7030500" cy="999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Differences</a:t>
            </a:r>
            <a:endParaRPr/>
          </a:p>
        </p:txBody>
      </p:sp>
      <p:sp>
        <p:nvSpPr>
          <p:cNvPr id="385" name="Google Shape;385;p30"/>
          <p:cNvSpPr txBox="1"/>
          <p:nvPr>
            <p:ph idx="1" type="body"/>
          </p:nvPr>
        </p:nvSpPr>
        <p:spPr>
          <a:xfrm>
            <a:off x="1303800" y="1019050"/>
            <a:ext cx="7030500" cy="3512700"/>
          </a:xfrm>
          <a:prstGeom prst="rect">
            <a:avLst/>
          </a:prstGeom>
        </p:spPr>
        <p:txBody>
          <a:bodyPr anchorCtr="0" anchor="t" bIns="91425" lIns="91425" spcFirstLastPara="1" rIns="91425" wrap="square" tIns="91425">
            <a:normAutofit/>
          </a:bodyPr>
          <a:lstStyle/>
          <a:p>
            <a:pPr indent="0" lvl="0" marL="0" rtl="0" algn="just">
              <a:spcBef>
                <a:spcPts val="0"/>
              </a:spcBef>
              <a:spcAft>
                <a:spcPts val="0"/>
              </a:spcAft>
              <a:buNone/>
            </a:pPr>
            <a:r>
              <a:rPr b="1" lang="en" sz="2000">
                <a:highlight>
                  <a:srgbClr val="FFFF00"/>
                </a:highlight>
              </a:rPr>
              <a:t>Timing and Frequency: </a:t>
            </a:r>
            <a:r>
              <a:rPr lang="en"/>
              <a:t>Monitoring is an ongoing process that takes place throughout the life cycle of a program. Evaluation, on the other hand, is performed at strategic points, usually mid-term or at the end of a program, to assess its overall effectiveness and impact​​.</a:t>
            </a:r>
            <a:endParaRPr/>
          </a:p>
          <a:p>
            <a:pPr indent="0" lvl="0" marL="0" rtl="0" algn="l">
              <a:spcBef>
                <a:spcPts val="1200"/>
              </a:spcBef>
              <a:spcAft>
                <a:spcPts val="0"/>
              </a:spcAft>
              <a:buNone/>
            </a:pPr>
            <a:r>
              <a:t/>
            </a:r>
            <a:endParaRPr/>
          </a:p>
          <a:p>
            <a:pPr indent="0" lvl="0" marL="0" rtl="0" algn="just">
              <a:spcBef>
                <a:spcPts val="1200"/>
              </a:spcBef>
              <a:spcAft>
                <a:spcPts val="1200"/>
              </a:spcAft>
              <a:buNone/>
            </a:pPr>
            <a:r>
              <a:rPr b="1" lang="en" sz="2000">
                <a:highlight>
                  <a:srgbClr val="FFFF00"/>
                </a:highlight>
              </a:rPr>
              <a:t>Focus and Scope:</a:t>
            </a:r>
            <a:r>
              <a:rPr lang="en"/>
              <a:t> Monitoring focuses on the process, activities, and outputs to ensure the program is on track. Evaluation looks at outcomes and impacts to understand the program's broader effects and its value.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31"/>
          <p:cNvSpPr txBox="1"/>
          <p:nvPr>
            <p:ph type="title"/>
          </p:nvPr>
        </p:nvSpPr>
        <p:spPr>
          <a:xfrm>
            <a:off x="1303800" y="183950"/>
            <a:ext cx="7030500" cy="999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Differences</a:t>
            </a:r>
            <a:endParaRPr/>
          </a:p>
        </p:txBody>
      </p:sp>
      <p:sp>
        <p:nvSpPr>
          <p:cNvPr id="391" name="Google Shape;391;p31"/>
          <p:cNvSpPr txBox="1"/>
          <p:nvPr>
            <p:ph idx="1" type="body"/>
          </p:nvPr>
        </p:nvSpPr>
        <p:spPr>
          <a:xfrm>
            <a:off x="1303800" y="1019050"/>
            <a:ext cx="7030500" cy="3512700"/>
          </a:xfrm>
          <a:prstGeom prst="rect">
            <a:avLst/>
          </a:prstGeom>
        </p:spPr>
        <p:txBody>
          <a:bodyPr anchorCtr="0" anchor="t" bIns="91425" lIns="91425" spcFirstLastPara="1" rIns="91425" wrap="square" tIns="91425">
            <a:normAutofit/>
          </a:bodyPr>
          <a:lstStyle/>
          <a:p>
            <a:pPr indent="0" lvl="0" marL="0" rtl="0" algn="just">
              <a:spcBef>
                <a:spcPts val="0"/>
              </a:spcBef>
              <a:spcAft>
                <a:spcPts val="0"/>
              </a:spcAft>
              <a:buNone/>
            </a:pPr>
            <a:r>
              <a:rPr b="1" lang="en" sz="2000">
                <a:highlight>
                  <a:srgbClr val="FFFF00"/>
                </a:highlight>
              </a:rPr>
              <a:t>Data and Methods: </a:t>
            </a:r>
            <a:r>
              <a:rPr lang="en">
                <a:highlight>
                  <a:srgbClr val="FFFFFF"/>
                </a:highlight>
              </a:rPr>
              <a:t>Monitoring typically uses quantitative data collected systematically. Evaluation often incorporates both quantitative and qualitative data, requiring more complex methodologies to understand the reasons behind certain outcomes​​.</a:t>
            </a:r>
            <a:endParaRPr>
              <a:highlight>
                <a:srgbClr val="FFFFFF"/>
              </a:highlight>
            </a:endParaRPr>
          </a:p>
          <a:p>
            <a:pPr indent="0" lvl="0" marL="0" rtl="0" algn="just">
              <a:spcBef>
                <a:spcPts val="1200"/>
              </a:spcBef>
              <a:spcAft>
                <a:spcPts val="0"/>
              </a:spcAft>
              <a:buNone/>
            </a:pPr>
            <a:r>
              <a:t/>
            </a:r>
            <a:endParaRPr b="1" sz="2000">
              <a:highlight>
                <a:srgbClr val="FFFF00"/>
              </a:highlight>
            </a:endParaRPr>
          </a:p>
          <a:p>
            <a:pPr indent="0" lvl="0" marL="0" rtl="0" algn="just">
              <a:spcBef>
                <a:spcPts val="1200"/>
              </a:spcBef>
              <a:spcAft>
                <a:spcPts val="1200"/>
              </a:spcAft>
              <a:buNone/>
            </a:pPr>
            <a:r>
              <a:rPr b="1" lang="en" sz="2000">
                <a:highlight>
                  <a:srgbClr val="FFFF00"/>
                </a:highlight>
              </a:rPr>
              <a:t>Usage of Results: </a:t>
            </a:r>
            <a:r>
              <a:rPr lang="en">
                <a:highlight>
                  <a:srgbClr val="FFFFFF"/>
                </a:highlight>
              </a:rPr>
              <a:t>Monitoring results are used for day-to-day management and decision-making. Evaluation results contribute to strategic planning, policy formulation, and program improvement.</a:t>
            </a:r>
            <a:endParaRPr>
              <a:highlight>
                <a:srgbClr val="FFFFFF"/>
              </a:high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32"/>
          <p:cNvSpPr txBox="1"/>
          <p:nvPr>
            <p:ph type="title"/>
          </p:nvPr>
        </p:nvSpPr>
        <p:spPr>
          <a:xfrm>
            <a:off x="6033100" y="598575"/>
            <a:ext cx="2942100" cy="9993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data lifecycle in M&amp;E projects</a:t>
            </a:r>
            <a:endParaRPr/>
          </a:p>
        </p:txBody>
      </p:sp>
      <p:pic>
        <p:nvPicPr>
          <p:cNvPr id="397" name="Google Shape;397;p32"/>
          <p:cNvPicPr preferRelativeResize="0"/>
          <p:nvPr/>
        </p:nvPicPr>
        <p:blipFill>
          <a:blip r:embed="rId3">
            <a:alphaModFix/>
          </a:blip>
          <a:stretch>
            <a:fillRect/>
          </a:stretch>
        </p:blipFill>
        <p:spPr>
          <a:xfrm>
            <a:off x="641700" y="0"/>
            <a:ext cx="5143501" cy="51435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pic>
        <p:nvPicPr>
          <p:cNvPr id="402" name="Google Shape;402;p33"/>
          <p:cNvPicPr preferRelativeResize="0"/>
          <p:nvPr/>
        </p:nvPicPr>
        <p:blipFill>
          <a:blip r:embed="rId3">
            <a:alphaModFix/>
          </a:blip>
          <a:stretch>
            <a:fillRect/>
          </a:stretch>
        </p:blipFill>
        <p:spPr>
          <a:xfrm>
            <a:off x="62525" y="0"/>
            <a:ext cx="7382325" cy="5143500"/>
          </a:xfrm>
          <a:prstGeom prst="rect">
            <a:avLst/>
          </a:prstGeom>
          <a:noFill/>
          <a:ln>
            <a:noFill/>
          </a:ln>
        </p:spPr>
      </p:pic>
      <p:sp>
        <p:nvSpPr>
          <p:cNvPr id="403" name="Google Shape;403;p33"/>
          <p:cNvSpPr txBox="1"/>
          <p:nvPr>
            <p:ph idx="1" type="body"/>
          </p:nvPr>
        </p:nvSpPr>
        <p:spPr>
          <a:xfrm>
            <a:off x="3910500" y="150250"/>
            <a:ext cx="5233500" cy="1599300"/>
          </a:xfrm>
          <a:prstGeom prst="rect">
            <a:avLst/>
          </a:prstGeom>
        </p:spPr>
        <p:txBody>
          <a:bodyPr anchorCtr="0" anchor="t" bIns="91425" lIns="91425" spcFirstLastPara="1" rIns="91425" wrap="square" tIns="91425">
            <a:normAutofit/>
          </a:bodyPr>
          <a:lstStyle/>
          <a:p>
            <a:pPr indent="0" lvl="0" marL="0" rtl="0" algn="just">
              <a:spcBef>
                <a:spcPts val="0"/>
              </a:spcBef>
              <a:spcAft>
                <a:spcPts val="0"/>
              </a:spcAft>
              <a:buNone/>
            </a:pPr>
            <a:r>
              <a:rPr lang="en"/>
              <a:t>The data lifecycle in M&amp;E/MEAL projects is a crucial framework that ensures the </a:t>
            </a:r>
            <a:r>
              <a:rPr lang="en">
                <a:solidFill>
                  <a:srgbClr val="FF0000"/>
                </a:solidFill>
              </a:rPr>
              <a:t>effective management, use, and dissemination of data throughout the project lifecycle.</a:t>
            </a:r>
            <a:endParaRPr>
              <a:solidFill>
                <a:srgbClr val="FF0000"/>
              </a:solidFill>
            </a:endParaRPr>
          </a:p>
          <a:p>
            <a:pPr indent="0" lvl="0" marL="0" rtl="0" algn="just">
              <a:spcBef>
                <a:spcPts val="1200"/>
              </a:spcBef>
              <a:spcAft>
                <a:spcPts val="120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pic>
        <p:nvPicPr>
          <p:cNvPr id="408" name="Google Shape;408;p34"/>
          <p:cNvPicPr preferRelativeResize="0"/>
          <p:nvPr/>
        </p:nvPicPr>
        <p:blipFill>
          <a:blip r:embed="rId3">
            <a:alphaModFix/>
          </a:blip>
          <a:stretch>
            <a:fillRect/>
          </a:stretch>
        </p:blipFill>
        <p:spPr>
          <a:xfrm>
            <a:off x="72400" y="969463"/>
            <a:ext cx="4578575" cy="3636875"/>
          </a:xfrm>
          <a:prstGeom prst="rect">
            <a:avLst/>
          </a:prstGeom>
          <a:noFill/>
          <a:ln>
            <a:noFill/>
          </a:ln>
        </p:spPr>
      </p:pic>
      <p:sp>
        <p:nvSpPr>
          <p:cNvPr id="409" name="Google Shape;409;p34"/>
          <p:cNvSpPr txBox="1"/>
          <p:nvPr>
            <p:ph type="title"/>
          </p:nvPr>
        </p:nvSpPr>
        <p:spPr>
          <a:xfrm>
            <a:off x="2113500" y="0"/>
            <a:ext cx="7030500" cy="999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1. Planning and Design</a:t>
            </a:r>
            <a:endParaRPr/>
          </a:p>
        </p:txBody>
      </p:sp>
      <p:sp>
        <p:nvSpPr>
          <p:cNvPr id="410" name="Google Shape;410;p34"/>
          <p:cNvSpPr txBox="1"/>
          <p:nvPr>
            <p:ph idx="1" type="body"/>
          </p:nvPr>
        </p:nvSpPr>
        <p:spPr>
          <a:xfrm>
            <a:off x="4769400" y="765913"/>
            <a:ext cx="4374600" cy="404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l">
              <a:spcBef>
                <a:spcPts val="1200"/>
              </a:spcBef>
              <a:spcAft>
                <a:spcPts val="0"/>
              </a:spcAft>
              <a:buNone/>
            </a:pPr>
            <a:r>
              <a:rPr lang="en"/>
              <a:t>Objective Setting: Define what information is needed to assess the project's effectiveness, impact, and sustainability.</a:t>
            </a:r>
            <a:endParaRPr/>
          </a:p>
          <a:p>
            <a:pPr indent="0" lvl="0" marL="0" rtl="0" algn="l">
              <a:spcBef>
                <a:spcPts val="1200"/>
              </a:spcBef>
              <a:spcAft>
                <a:spcPts val="0"/>
              </a:spcAft>
              <a:buNone/>
            </a:pPr>
            <a:r>
              <a:rPr lang="en"/>
              <a:t>Indicator Selection: Choose specific, measurable indicators that align with the project objectives.</a:t>
            </a:r>
            <a:endParaRPr/>
          </a:p>
          <a:p>
            <a:pPr indent="0" lvl="0" marL="0" rtl="0" algn="l">
              <a:spcBef>
                <a:spcPts val="1200"/>
              </a:spcBef>
              <a:spcAft>
                <a:spcPts val="1200"/>
              </a:spcAft>
              <a:buNone/>
            </a:pPr>
            <a:r>
              <a:rPr lang="en"/>
              <a:t>Data Collection Methodology: Decide on the methods for data collection, including surveys, interviews, focus groups, or secondary data analysis.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pic>
        <p:nvPicPr>
          <p:cNvPr id="303" name="Google Shape;303;p17"/>
          <p:cNvPicPr preferRelativeResize="0"/>
          <p:nvPr/>
        </p:nvPicPr>
        <p:blipFill>
          <a:blip r:embed="rId3">
            <a:alphaModFix/>
          </a:blip>
          <a:stretch>
            <a:fillRect/>
          </a:stretch>
        </p:blipFill>
        <p:spPr>
          <a:xfrm>
            <a:off x="0" y="0"/>
            <a:ext cx="9143998" cy="5143501"/>
          </a:xfrm>
          <a:prstGeom prst="rect">
            <a:avLst/>
          </a:prstGeom>
          <a:noFill/>
          <a:ln>
            <a:noFill/>
          </a:ln>
        </p:spPr>
      </p:pic>
      <p:sp>
        <p:nvSpPr>
          <p:cNvPr id="304" name="Google Shape;304;p17"/>
          <p:cNvSpPr txBox="1"/>
          <p:nvPr>
            <p:ph type="title"/>
          </p:nvPr>
        </p:nvSpPr>
        <p:spPr>
          <a:xfrm>
            <a:off x="1197292" y="114397"/>
            <a:ext cx="6749400" cy="5079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a:solidFill>
                  <a:srgbClr val="FFFFFF"/>
                </a:solidFill>
                <a:highlight>
                  <a:srgbClr val="000000"/>
                </a:highlight>
              </a:rPr>
              <a:t>Introduction Session</a:t>
            </a:r>
            <a:endParaRPr>
              <a:solidFill>
                <a:srgbClr val="FFFFFF"/>
              </a:solidFill>
              <a:highlight>
                <a:srgbClr val="000000"/>
              </a:high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pic>
        <p:nvPicPr>
          <p:cNvPr id="415" name="Google Shape;415;p35"/>
          <p:cNvPicPr preferRelativeResize="0"/>
          <p:nvPr/>
        </p:nvPicPr>
        <p:blipFill>
          <a:blip r:embed="rId3">
            <a:alphaModFix/>
          </a:blip>
          <a:stretch>
            <a:fillRect/>
          </a:stretch>
        </p:blipFill>
        <p:spPr>
          <a:xfrm>
            <a:off x="72400" y="969463"/>
            <a:ext cx="4578575" cy="3636875"/>
          </a:xfrm>
          <a:prstGeom prst="rect">
            <a:avLst/>
          </a:prstGeom>
          <a:noFill/>
          <a:ln>
            <a:noFill/>
          </a:ln>
        </p:spPr>
      </p:pic>
      <p:sp>
        <p:nvSpPr>
          <p:cNvPr id="416" name="Google Shape;416;p35"/>
          <p:cNvSpPr txBox="1"/>
          <p:nvPr>
            <p:ph type="title"/>
          </p:nvPr>
        </p:nvSpPr>
        <p:spPr>
          <a:xfrm>
            <a:off x="2113500" y="0"/>
            <a:ext cx="7030500" cy="999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2. Data Collection</a:t>
            </a:r>
            <a:endParaRPr/>
          </a:p>
        </p:txBody>
      </p:sp>
      <p:sp>
        <p:nvSpPr>
          <p:cNvPr id="417" name="Google Shape;417;p35"/>
          <p:cNvSpPr txBox="1"/>
          <p:nvPr>
            <p:ph idx="1" type="body"/>
          </p:nvPr>
        </p:nvSpPr>
        <p:spPr>
          <a:xfrm>
            <a:off x="4769450" y="765900"/>
            <a:ext cx="4374600" cy="404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
              <a:t>Preparation: Develop data collection tools, such as questionnaires or interview guides, and train data collectors.</a:t>
            </a:r>
            <a:endParaRPr/>
          </a:p>
          <a:p>
            <a:pPr indent="0" lvl="0" marL="0" rtl="0" algn="l">
              <a:spcBef>
                <a:spcPts val="1200"/>
              </a:spcBef>
              <a:spcAft>
                <a:spcPts val="0"/>
              </a:spcAft>
              <a:buNone/>
            </a:pPr>
            <a:r>
              <a:rPr lang="en"/>
              <a:t>Implementation: Carry out data collection activities, ensuring adherence to the planned methodology and ethical standards.</a:t>
            </a:r>
            <a:endParaRPr/>
          </a:p>
          <a:p>
            <a:pPr indent="0" lvl="0" marL="0" rtl="0" algn="l">
              <a:spcBef>
                <a:spcPts val="1200"/>
              </a:spcBef>
              <a:spcAft>
                <a:spcPts val="1200"/>
              </a:spcAft>
              <a:buNone/>
            </a:pPr>
            <a:r>
              <a:rPr lang="en"/>
              <a:t>Quality Assurance: Implement mechanisms to ensure the accuracy and reliability of the data collected, such as pilot testing tools or conducting data verification checks.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pic>
        <p:nvPicPr>
          <p:cNvPr id="422" name="Google Shape;422;p36"/>
          <p:cNvPicPr preferRelativeResize="0"/>
          <p:nvPr/>
        </p:nvPicPr>
        <p:blipFill>
          <a:blip r:embed="rId3">
            <a:alphaModFix/>
          </a:blip>
          <a:stretch>
            <a:fillRect/>
          </a:stretch>
        </p:blipFill>
        <p:spPr>
          <a:xfrm>
            <a:off x="72400" y="969463"/>
            <a:ext cx="4578575" cy="3636875"/>
          </a:xfrm>
          <a:prstGeom prst="rect">
            <a:avLst/>
          </a:prstGeom>
          <a:noFill/>
          <a:ln>
            <a:noFill/>
          </a:ln>
        </p:spPr>
      </p:pic>
      <p:sp>
        <p:nvSpPr>
          <p:cNvPr id="423" name="Google Shape;423;p36"/>
          <p:cNvSpPr txBox="1"/>
          <p:nvPr>
            <p:ph type="title"/>
          </p:nvPr>
        </p:nvSpPr>
        <p:spPr>
          <a:xfrm>
            <a:off x="2113500" y="0"/>
            <a:ext cx="7030500" cy="999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3. Data Processing</a:t>
            </a:r>
            <a:endParaRPr/>
          </a:p>
        </p:txBody>
      </p:sp>
      <p:sp>
        <p:nvSpPr>
          <p:cNvPr id="424" name="Google Shape;424;p36"/>
          <p:cNvSpPr txBox="1"/>
          <p:nvPr>
            <p:ph idx="1" type="body"/>
          </p:nvPr>
        </p:nvSpPr>
        <p:spPr>
          <a:xfrm>
            <a:off x="4769450" y="765900"/>
            <a:ext cx="4374600" cy="404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
              <a:t>Entry and Cleaning: Input data into databases and conduct initial cleaning to remove errors or inconsistencies.</a:t>
            </a:r>
            <a:endParaRPr/>
          </a:p>
          <a:p>
            <a:pPr indent="0" lvl="0" marL="0" rtl="0" algn="l">
              <a:spcBef>
                <a:spcPts val="1200"/>
              </a:spcBef>
              <a:spcAft>
                <a:spcPts val="0"/>
              </a:spcAft>
              <a:buNone/>
            </a:pPr>
            <a:r>
              <a:rPr lang="en"/>
              <a:t>Coding and Categorization: Apply codes to qualitative data and organize data into categories or themes for analysis.</a:t>
            </a:r>
            <a:endParaRPr/>
          </a:p>
          <a:p>
            <a:pPr indent="0" lvl="0" marL="0" rtl="0" algn="l">
              <a:spcBef>
                <a:spcPts val="1200"/>
              </a:spcBef>
              <a:spcAft>
                <a:spcPts val="1200"/>
              </a:spcAft>
              <a:buNone/>
            </a:pPr>
            <a:r>
              <a:rPr lang="en"/>
              <a:t>Data Validation: Use techniques like double data entry or data triangulation to validate the data.</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pic>
        <p:nvPicPr>
          <p:cNvPr id="429" name="Google Shape;429;p37"/>
          <p:cNvPicPr preferRelativeResize="0"/>
          <p:nvPr/>
        </p:nvPicPr>
        <p:blipFill>
          <a:blip r:embed="rId3">
            <a:alphaModFix/>
          </a:blip>
          <a:stretch>
            <a:fillRect/>
          </a:stretch>
        </p:blipFill>
        <p:spPr>
          <a:xfrm>
            <a:off x="72400" y="969463"/>
            <a:ext cx="4578575" cy="3636875"/>
          </a:xfrm>
          <a:prstGeom prst="rect">
            <a:avLst/>
          </a:prstGeom>
          <a:noFill/>
          <a:ln>
            <a:noFill/>
          </a:ln>
        </p:spPr>
      </p:pic>
      <p:sp>
        <p:nvSpPr>
          <p:cNvPr id="430" name="Google Shape;430;p37"/>
          <p:cNvSpPr txBox="1"/>
          <p:nvPr>
            <p:ph type="title"/>
          </p:nvPr>
        </p:nvSpPr>
        <p:spPr>
          <a:xfrm>
            <a:off x="2113500" y="0"/>
            <a:ext cx="7030500" cy="9993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a:p>
            <a:pPr indent="0" lvl="0" marL="0" rtl="0" algn="l">
              <a:spcBef>
                <a:spcPts val="0"/>
              </a:spcBef>
              <a:spcAft>
                <a:spcPts val="0"/>
              </a:spcAft>
              <a:buNone/>
            </a:pPr>
            <a:r>
              <a:rPr lang="en"/>
              <a:t>4. Data Analysis</a:t>
            </a:r>
            <a:endParaRPr/>
          </a:p>
          <a:p>
            <a:pPr indent="0" lvl="0" marL="0" rtl="0" algn="l">
              <a:spcBef>
                <a:spcPts val="0"/>
              </a:spcBef>
              <a:spcAft>
                <a:spcPts val="0"/>
              </a:spcAft>
              <a:buNone/>
            </a:pPr>
            <a:r>
              <a:t/>
            </a:r>
            <a:endParaRPr/>
          </a:p>
        </p:txBody>
      </p:sp>
      <p:sp>
        <p:nvSpPr>
          <p:cNvPr id="431" name="Google Shape;431;p37"/>
          <p:cNvSpPr txBox="1"/>
          <p:nvPr>
            <p:ph idx="1" type="body"/>
          </p:nvPr>
        </p:nvSpPr>
        <p:spPr>
          <a:xfrm>
            <a:off x="4769450" y="765900"/>
            <a:ext cx="4374600" cy="404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
              <a:t>Quantitative Analysis: Employ statistical methods to analyze numerical data, identifying trends, patterns, and relationships between variables.</a:t>
            </a:r>
            <a:endParaRPr/>
          </a:p>
          <a:p>
            <a:pPr indent="0" lvl="0" marL="0" rtl="0" algn="l">
              <a:spcBef>
                <a:spcPts val="1200"/>
              </a:spcBef>
              <a:spcAft>
                <a:spcPts val="0"/>
              </a:spcAft>
              <a:buNone/>
            </a:pPr>
            <a:r>
              <a:rPr lang="en"/>
              <a:t>Qualitative Analysis: Analyze texts, interviews, or observations to extract meaningful insights and interpretations.</a:t>
            </a:r>
            <a:endParaRPr/>
          </a:p>
          <a:p>
            <a:pPr indent="0" lvl="0" marL="0" rtl="0" algn="l">
              <a:spcBef>
                <a:spcPts val="1200"/>
              </a:spcBef>
              <a:spcAft>
                <a:spcPts val="1200"/>
              </a:spcAft>
              <a:buNone/>
            </a:pPr>
            <a:r>
              <a:rPr lang="en"/>
              <a:t>Synthesis: Integrate findings from both quantitative and qualitative analyses to draw comprehensive conclusions.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pic>
        <p:nvPicPr>
          <p:cNvPr id="436" name="Google Shape;436;p38"/>
          <p:cNvPicPr preferRelativeResize="0"/>
          <p:nvPr/>
        </p:nvPicPr>
        <p:blipFill>
          <a:blip r:embed="rId3">
            <a:alphaModFix/>
          </a:blip>
          <a:stretch>
            <a:fillRect/>
          </a:stretch>
        </p:blipFill>
        <p:spPr>
          <a:xfrm>
            <a:off x="72400" y="969463"/>
            <a:ext cx="4578575" cy="3636875"/>
          </a:xfrm>
          <a:prstGeom prst="rect">
            <a:avLst/>
          </a:prstGeom>
          <a:noFill/>
          <a:ln>
            <a:noFill/>
          </a:ln>
        </p:spPr>
      </p:pic>
      <p:sp>
        <p:nvSpPr>
          <p:cNvPr id="437" name="Google Shape;437;p38"/>
          <p:cNvSpPr txBox="1"/>
          <p:nvPr>
            <p:ph type="title"/>
          </p:nvPr>
        </p:nvSpPr>
        <p:spPr>
          <a:xfrm>
            <a:off x="2113500" y="0"/>
            <a:ext cx="7030500" cy="9993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a:p>
            <a:pPr indent="0" lvl="0" marL="0" rtl="0" algn="l">
              <a:spcBef>
                <a:spcPts val="0"/>
              </a:spcBef>
              <a:spcAft>
                <a:spcPts val="0"/>
              </a:spcAft>
              <a:buNone/>
            </a:pPr>
            <a:r>
              <a:rPr lang="en"/>
              <a:t>5. Data Interpretation and Reporting</a:t>
            </a:r>
            <a:endParaRPr/>
          </a:p>
          <a:p>
            <a:pPr indent="0" lvl="0" marL="0" rtl="0" algn="l">
              <a:spcBef>
                <a:spcPts val="0"/>
              </a:spcBef>
              <a:spcAft>
                <a:spcPts val="0"/>
              </a:spcAft>
              <a:buNone/>
            </a:pPr>
            <a:r>
              <a:t/>
            </a:r>
            <a:endParaRPr/>
          </a:p>
        </p:txBody>
      </p:sp>
      <p:sp>
        <p:nvSpPr>
          <p:cNvPr id="438" name="Google Shape;438;p38"/>
          <p:cNvSpPr txBox="1"/>
          <p:nvPr>
            <p:ph idx="1" type="body"/>
          </p:nvPr>
        </p:nvSpPr>
        <p:spPr>
          <a:xfrm>
            <a:off x="4769450" y="765900"/>
            <a:ext cx="4374600" cy="404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
              <a:t>Interpretation: Discuss the implications of the findings in relation to the project's objectives, context, and existing literature or theories.</a:t>
            </a:r>
            <a:endParaRPr/>
          </a:p>
          <a:p>
            <a:pPr indent="0" lvl="0" marL="0" rtl="0" algn="l">
              <a:spcBef>
                <a:spcPts val="1200"/>
              </a:spcBef>
              <a:spcAft>
                <a:spcPts val="0"/>
              </a:spcAft>
              <a:buNone/>
            </a:pPr>
            <a:r>
              <a:rPr lang="en"/>
              <a:t>Report Writing: Prepare reports that present the data, methodology, findings, and recommendations in a clear and accessible format.</a:t>
            </a:r>
            <a:endParaRPr/>
          </a:p>
          <a:p>
            <a:pPr indent="0" lvl="0" marL="0" rtl="0" algn="l">
              <a:spcBef>
                <a:spcPts val="1200"/>
              </a:spcBef>
              <a:spcAft>
                <a:spcPts val="1200"/>
              </a:spcAft>
              <a:buNone/>
            </a:pPr>
            <a:r>
              <a:rPr lang="en"/>
              <a:t>Feedback and Validation: Share preliminary findings with stakeholders to validate interpretations and gather feedback.</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pic>
        <p:nvPicPr>
          <p:cNvPr id="443" name="Google Shape;443;p39"/>
          <p:cNvPicPr preferRelativeResize="0"/>
          <p:nvPr/>
        </p:nvPicPr>
        <p:blipFill>
          <a:blip r:embed="rId3">
            <a:alphaModFix/>
          </a:blip>
          <a:stretch>
            <a:fillRect/>
          </a:stretch>
        </p:blipFill>
        <p:spPr>
          <a:xfrm>
            <a:off x="72400" y="969463"/>
            <a:ext cx="4578575" cy="3636875"/>
          </a:xfrm>
          <a:prstGeom prst="rect">
            <a:avLst/>
          </a:prstGeom>
          <a:noFill/>
          <a:ln>
            <a:noFill/>
          </a:ln>
        </p:spPr>
      </p:pic>
      <p:sp>
        <p:nvSpPr>
          <p:cNvPr id="444" name="Google Shape;444;p39"/>
          <p:cNvSpPr txBox="1"/>
          <p:nvPr>
            <p:ph type="title"/>
          </p:nvPr>
        </p:nvSpPr>
        <p:spPr>
          <a:xfrm>
            <a:off x="2113500" y="0"/>
            <a:ext cx="7030500" cy="9993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a:p>
            <a:pPr indent="0" lvl="0" marL="0" rtl="0" algn="l">
              <a:spcBef>
                <a:spcPts val="0"/>
              </a:spcBef>
              <a:spcAft>
                <a:spcPts val="0"/>
              </a:spcAft>
              <a:buNone/>
            </a:pPr>
            <a:r>
              <a:rPr lang="en"/>
              <a:t>6. Data Use and Dissemination</a:t>
            </a:r>
            <a:endParaRPr/>
          </a:p>
          <a:p>
            <a:pPr indent="0" lvl="0" marL="0" rtl="0" algn="l">
              <a:spcBef>
                <a:spcPts val="0"/>
              </a:spcBef>
              <a:spcAft>
                <a:spcPts val="0"/>
              </a:spcAft>
              <a:buNone/>
            </a:pPr>
            <a:r>
              <a:t/>
            </a:r>
            <a:endParaRPr/>
          </a:p>
        </p:txBody>
      </p:sp>
      <p:sp>
        <p:nvSpPr>
          <p:cNvPr id="445" name="Google Shape;445;p39"/>
          <p:cNvSpPr txBox="1"/>
          <p:nvPr>
            <p:ph idx="1" type="body"/>
          </p:nvPr>
        </p:nvSpPr>
        <p:spPr>
          <a:xfrm>
            <a:off x="4769450" y="765900"/>
            <a:ext cx="4374600" cy="404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
              <a:t>Decision Making: Utilize the findings to inform project decisions, policy formulation, and strategic planning.</a:t>
            </a:r>
            <a:endParaRPr/>
          </a:p>
          <a:p>
            <a:pPr indent="0" lvl="0" marL="0" rtl="0" algn="l">
              <a:spcBef>
                <a:spcPts val="1200"/>
              </a:spcBef>
              <a:spcAft>
                <a:spcPts val="0"/>
              </a:spcAft>
              <a:buNone/>
            </a:pPr>
            <a:r>
              <a:rPr lang="en"/>
              <a:t>Dissemination: Share the results with a wider audience through presentations, publications, or online platforms.</a:t>
            </a:r>
            <a:endParaRPr/>
          </a:p>
          <a:p>
            <a:pPr indent="0" lvl="0" marL="0" rtl="0" algn="l">
              <a:spcBef>
                <a:spcPts val="1200"/>
              </a:spcBef>
              <a:spcAft>
                <a:spcPts val="1200"/>
              </a:spcAft>
              <a:buNone/>
            </a:pPr>
            <a:r>
              <a:rPr lang="en"/>
              <a:t>Knowledge Sharing: Contribute to the broader knowledge base of the field by making data and insights available for learning and adaptation.</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pic>
        <p:nvPicPr>
          <p:cNvPr id="450" name="Google Shape;450;p40"/>
          <p:cNvPicPr preferRelativeResize="0"/>
          <p:nvPr/>
        </p:nvPicPr>
        <p:blipFill>
          <a:blip r:embed="rId3">
            <a:alphaModFix/>
          </a:blip>
          <a:stretch>
            <a:fillRect/>
          </a:stretch>
        </p:blipFill>
        <p:spPr>
          <a:xfrm>
            <a:off x="0" y="1078925"/>
            <a:ext cx="4697051" cy="3730983"/>
          </a:xfrm>
          <a:prstGeom prst="rect">
            <a:avLst/>
          </a:prstGeom>
          <a:noFill/>
          <a:ln>
            <a:noFill/>
          </a:ln>
        </p:spPr>
      </p:pic>
      <p:sp>
        <p:nvSpPr>
          <p:cNvPr id="451" name="Google Shape;451;p40"/>
          <p:cNvSpPr txBox="1"/>
          <p:nvPr>
            <p:ph type="title"/>
          </p:nvPr>
        </p:nvSpPr>
        <p:spPr>
          <a:xfrm>
            <a:off x="2113500" y="0"/>
            <a:ext cx="7030500" cy="9993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a:p>
            <a:pPr indent="0" lvl="0" marL="0" rtl="0" algn="l">
              <a:spcBef>
                <a:spcPts val="0"/>
              </a:spcBef>
              <a:spcAft>
                <a:spcPts val="0"/>
              </a:spcAft>
              <a:buNone/>
            </a:pPr>
            <a:r>
              <a:rPr lang="en"/>
              <a:t>7</a:t>
            </a:r>
            <a:r>
              <a:rPr lang="en"/>
              <a:t>. Evaluation and Learning</a:t>
            </a:r>
            <a:endParaRPr/>
          </a:p>
          <a:p>
            <a:pPr indent="0" lvl="0" marL="0" rtl="0" algn="l">
              <a:spcBef>
                <a:spcPts val="0"/>
              </a:spcBef>
              <a:spcAft>
                <a:spcPts val="0"/>
              </a:spcAft>
              <a:buNone/>
            </a:pPr>
            <a:r>
              <a:t/>
            </a:r>
            <a:endParaRPr/>
          </a:p>
        </p:txBody>
      </p:sp>
      <p:sp>
        <p:nvSpPr>
          <p:cNvPr id="452" name="Google Shape;452;p40"/>
          <p:cNvSpPr txBox="1"/>
          <p:nvPr>
            <p:ph idx="1" type="body"/>
          </p:nvPr>
        </p:nvSpPr>
        <p:spPr>
          <a:xfrm>
            <a:off x="4769450" y="765900"/>
            <a:ext cx="4374600" cy="4044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l">
              <a:spcBef>
                <a:spcPts val="1200"/>
              </a:spcBef>
              <a:spcAft>
                <a:spcPts val="0"/>
              </a:spcAft>
              <a:buNone/>
            </a:pPr>
            <a:r>
              <a:rPr b="1" lang="en"/>
              <a:t>Reflect on Process:</a:t>
            </a:r>
            <a:r>
              <a:rPr lang="en"/>
              <a:t> Evaluate the effectiveness of the data lifecycle processes and identify areas for improvement.</a:t>
            </a:r>
            <a:endParaRPr/>
          </a:p>
          <a:p>
            <a:pPr indent="0" lvl="0" marL="0" rtl="0" algn="l">
              <a:spcBef>
                <a:spcPts val="1200"/>
              </a:spcBef>
              <a:spcAft>
                <a:spcPts val="0"/>
              </a:spcAft>
              <a:buNone/>
            </a:pPr>
            <a:r>
              <a:rPr b="1" lang="en"/>
              <a:t>Incorporate Lessons Learned:</a:t>
            </a:r>
            <a:r>
              <a:rPr lang="en"/>
              <a:t> Apply insights gained from this reflection to enhance future M&amp;E practices.</a:t>
            </a:r>
            <a:endParaRPr/>
          </a:p>
          <a:p>
            <a:pPr indent="0" lvl="0" marL="0" rtl="0" algn="l">
              <a:spcBef>
                <a:spcPts val="1200"/>
              </a:spcBef>
              <a:spcAft>
                <a:spcPts val="0"/>
              </a:spcAft>
              <a:buNone/>
            </a:pPr>
            <a:r>
              <a:rPr b="1" lang="en"/>
              <a:t>Decision-making: </a:t>
            </a:r>
            <a:r>
              <a:rPr lang="en"/>
              <a:t>Data-driven decisions improve project implementation and resource allocation.</a:t>
            </a:r>
            <a:endParaRPr/>
          </a:p>
          <a:p>
            <a:pPr indent="0" lvl="0" marL="0" rtl="0" algn="l">
              <a:spcBef>
                <a:spcPts val="1200"/>
              </a:spcBef>
              <a:spcAft>
                <a:spcPts val="0"/>
              </a:spcAft>
              <a:buNone/>
            </a:pPr>
            <a:r>
              <a:rPr b="1" lang="en"/>
              <a:t>Adaptive management:</a:t>
            </a:r>
            <a:r>
              <a:rPr lang="en"/>
              <a:t> Adjust the project as needed based on the evidence from M&amp;E.</a:t>
            </a:r>
            <a:endParaRPr/>
          </a:p>
          <a:p>
            <a:pPr indent="0" lvl="0" marL="0" rtl="0" algn="l">
              <a:spcBef>
                <a:spcPts val="1200"/>
              </a:spcBef>
              <a:spcAft>
                <a:spcPts val="1200"/>
              </a:spcAft>
              <a:buNone/>
            </a:pPr>
            <a:r>
              <a:rPr b="1" lang="en"/>
              <a:t>Knowledge sharing: </a:t>
            </a:r>
            <a:r>
              <a:rPr lang="en"/>
              <a:t>Disseminate lessons learned to improve future projects and contribute to the broader field.</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pic>
        <p:nvPicPr>
          <p:cNvPr id="457" name="Google Shape;457;p41"/>
          <p:cNvPicPr preferRelativeResize="0"/>
          <p:nvPr/>
        </p:nvPicPr>
        <p:blipFill rotWithShape="1">
          <a:blip r:embed="rId3">
            <a:alphaModFix/>
          </a:blip>
          <a:srcRect b="0" l="11776" r="11997" t="0"/>
          <a:stretch/>
        </p:blipFill>
        <p:spPr>
          <a:xfrm>
            <a:off x="0" y="0"/>
            <a:ext cx="9143998" cy="5143501"/>
          </a:xfrm>
          <a:prstGeom prst="rect">
            <a:avLst/>
          </a:prstGeom>
          <a:noFill/>
          <a:ln>
            <a:noFill/>
          </a:ln>
        </p:spPr>
      </p:pic>
      <p:sp>
        <p:nvSpPr>
          <p:cNvPr id="458" name="Google Shape;458;p41"/>
          <p:cNvSpPr txBox="1"/>
          <p:nvPr>
            <p:ph type="title"/>
          </p:nvPr>
        </p:nvSpPr>
        <p:spPr>
          <a:xfrm>
            <a:off x="1303800" y="65175"/>
            <a:ext cx="7030500" cy="9993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FFFFFF"/>
                </a:solidFill>
                <a:highlight>
                  <a:schemeClr val="dk2"/>
                </a:highlight>
              </a:rPr>
              <a:t>Data literacy concepts and competencies</a:t>
            </a:r>
            <a:endParaRPr>
              <a:solidFill>
                <a:srgbClr val="FFFFFF"/>
              </a:solidFill>
              <a:highlight>
                <a:schemeClr val="dk2"/>
              </a:highlight>
            </a:endParaRPr>
          </a:p>
        </p:txBody>
      </p:sp>
      <p:sp>
        <p:nvSpPr>
          <p:cNvPr id="459" name="Google Shape;459;p41"/>
          <p:cNvSpPr txBox="1"/>
          <p:nvPr>
            <p:ph idx="1" type="body"/>
          </p:nvPr>
        </p:nvSpPr>
        <p:spPr>
          <a:xfrm>
            <a:off x="1303800" y="1990050"/>
            <a:ext cx="7030500" cy="2541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42"/>
          <p:cNvSpPr txBox="1"/>
          <p:nvPr>
            <p:ph type="title"/>
          </p:nvPr>
        </p:nvSpPr>
        <p:spPr>
          <a:xfrm>
            <a:off x="707542" y="469772"/>
            <a:ext cx="6749400" cy="507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What is data literacy ???</a:t>
            </a:r>
            <a:endParaRPr/>
          </a:p>
        </p:txBody>
      </p:sp>
      <p:pic>
        <p:nvPicPr>
          <p:cNvPr id="465" name="Google Shape;465;p42"/>
          <p:cNvPicPr preferRelativeResize="0"/>
          <p:nvPr/>
        </p:nvPicPr>
        <p:blipFill rotWithShape="1">
          <a:blip r:embed="rId3">
            <a:alphaModFix/>
          </a:blip>
          <a:srcRect b="0" l="0" r="0" t="0"/>
          <a:stretch/>
        </p:blipFill>
        <p:spPr>
          <a:xfrm>
            <a:off x="67800" y="1305350"/>
            <a:ext cx="5807352" cy="3435574"/>
          </a:xfrm>
          <a:prstGeom prst="rect">
            <a:avLst/>
          </a:prstGeom>
          <a:noFill/>
          <a:ln>
            <a:noFill/>
          </a:ln>
        </p:spPr>
      </p:pic>
      <p:sp>
        <p:nvSpPr>
          <p:cNvPr id="466" name="Google Shape;466;p42"/>
          <p:cNvSpPr txBox="1"/>
          <p:nvPr/>
        </p:nvSpPr>
        <p:spPr>
          <a:xfrm>
            <a:off x="628904" y="4853432"/>
            <a:ext cx="1978800" cy="93000"/>
          </a:xfrm>
          <a:prstGeom prst="rect">
            <a:avLst/>
          </a:prstGeom>
          <a:noFill/>
          <a:ln>
            <a:noFill/>
          </a:ln>
        </p:spPr>
        <p:txBody>
          <a:bodyPr anchorCtr="0" anchor="t" bIns="0" lIns="0" spcFirstLastPara="1" rIns="0" wrap="square" tIns="15875">
            <a:spAutoFit/>
          </a:bodyPr>
          <a:lstStyle/>
          <a:p>
            <a:pPr indent="0" lvl="0" marL="12700" rtl="0" algn="l">
              <a:lnSpc>
                <a:spcPct val="100000"/>
              </a:lnSpc>
              <a:spcBef>
                <a:spcPts val="0"/>
              </a:spcBef>
              <a:spcAft>
                <a:spcPts val="0"/>
              </a:spcAft>
              <a:buNone/>
            </a:pPr>
            <a:r>
              <a:rPr lang="en" sz="500">
                <a:solidFill>
                  <a:srgbClr val="004282"/>
                </a:solidFill>
                <a:latin typeface="Arial"/>
                <a:ea typeface="Arial"/>
                <a:cs typeface="Arial"/>
                <a:sym typeface="Arial"/>
              </a:rPr>
              <a:t>© Copyright National University of Singapore. All Rights Reserved.</a:t>
            </a:r>
            <a:endParaRPr sz="500">
              <a:latin typeface="Arial"/>
              <a:ea typeface="Arial"/>
              <a:cs typeface="Arial"/>
              <a:sym typeface="Arial"/>
            </a:endParaRPr>
          </a:p>
        </p:txBody>
      </p:sp>
      <p:sp>
        <p:nvSpPr>
          <p:cNvPr id="467" name="Google Shape;467;p42"/>
          <p:cNvSpPr txBox="1"/>
          <p:nvPr/>
        </p:nvSpPr>
        <p:spPr>
          <a:xfrm>
            <a:off x="5875150" y="1501163"/>
            <a:ext cx="3000000" cy="20370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en">
                <a:solidFill>
                  <a:srgbClr val="FF0000"/>
                </a:solidFill>
              </a:rPr>
              <a:t>"the ability to read, work with, analyze and argue with data." </a:t>
            </a:r>
            <a:endParaRPr b="1">
              <a:solidFill>
                <a:srgbClr val="FF0000"/>
              </a:solidFill>
            </a:endParaRPr>
          </a:p>
          <a:p>
            <a:pPr indent="0" lvl="0" marL="0" rtl="0" algn="just">
              <a:spcBef>
                <a:spcPts val="1000"/>
              </a:spcBef>
              <a:spcAft>
                <a:spcPts val="1000"/>
              </a:spcAft>
              <a:buNone/>
            </a:pPr>
            <a:r>
              <a:rPr lang="en"/>
              <a:t>It highlights not just the technical skills involved in handling data, but also the critical thinking required to engage with and make arguments based on data (The Data Literacy Project, n.d.).</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43"/>
          <p:cNvSpPr txBox="1"/>
          <p:nvPr>
            <p:ph type="title"/>
          </p:nvPr>
        </p:nvSpPr>
        <p:spPr>
          <a:xfrm>
            <a:off x="1303800" y="598575"/>
            <a:ext cx="7030500" cy="999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3300">
                <a:solidFill>
                  <a:srgbClr val="004282"/>
                </a:solidFill>
                <a:latin typeface="Arial"/>
                <a:ea typeface="Arial"/>
                <a:cs typeface="Arial"/>
                <a:sym typeface="Arial"/>
              </a:rPr>
              <a:t>What is data literacy ???</a:t>
            </a:r>
            <a:endParaRPr/>
          </a:p>
        </p:txBody>
      </p:sp>
      <p:sp>
        <p:nvSpPr>
          <p:cNvPr id="473" name="Google Shape;473;p43"/>
          <p:cNvSpPr txBox="1"/>
          <p:nvPr>
            <p:ph idx="1" type="body"/>
          </p:nvPr>
        </p:nvSpPr>
        <p:spPr>
          <a:xfrm>
            <a:off x="1303800" y="1990050"/>
            <a:ext cx="7030500" cy="2541600"/>
          </a:xfrm>
          <a:prstGeom prst="rect">
            <a:avLst/>
          </a:prstGeom>
        </p:spPr>
        <p:txBody>
          <a:bodyPr anchorCtr="0" anchor="t" bIns="91425" lIns="91425" spcFirstLastPara="1" rIns="91425" wrap="square" tIns="91425">
            <a:normAutofit/>
          </a:bodyPr>
          <a:lstStyle/>
          <a:p>
            <a:pPr indent="-317500" lvl="0" marL="457200" rtl="0" algn="just">
              <a:lnSpc>
                <a:spcPct val="100000"/>
              </a:lnSpc>
              <a:spcBef>
                <a:spcPts val="0"/>
              </a:spcBef>
              <a:spcAft>
                <a:spcPts val="0"/>
              </a:spcAft>
              <a:buSzPts val="1400"/>
              <a:buFont typeface="Arial"/>
              <a:buChar char="●"/>
            </a:pPr>
            <a:r>
              <a:rPr lang="en" sz="1400">
                <a:latin typeface="Arial"/>
                <a:ea typeface="Arial"/>
                <a:cs typeface="Arial"/>
                <a:sym typeface="Arial"/>
              </a:rPr>
              <a:t>Data literacy encompasses the skills and competencies necessary for individuals to access, interpret, critically assess, manage, handle, and ethically use data. </a:t>
            </a:r>
            <a:endParaRPr sz="1400">
              <a:latin typeface="Arial"/>
              <a:ea typeface="Arial"/>
              <a:cs typeface="Arial"/>
              <a:sym typeface="Arial"/>
            </a:endParaRPr>
          </a:p>
          <a:p>
            <a:pPr indent="-317500" lvl="0" marL="457200" rtl="0" algn="just">
              <a:lnSpc>
                <a:spcPct val="100000"/>
              </a:lnSpc>
              <a:spcBef>
                <a:spcPts val="1000"/>
              </a:spcBef>
              <a:spcAft>
                <a:spcPts val="1000"/>
              </a:spcAft>
              <a:buSzPts val="1400"/>
              <a:buFont typeface="Arial"/>
              <a:buChar char="●"/>
            </a:pPr>
            <a:r>
              <a:rPr lang="en" sz="1400">
                <a:latin typeface="Arial"/>
                <a:ea typeface="Arial"/>
                <a:cs typeface="Arial"/>
                <a:sym typeface="Arial"/>
              </a:rPr>
              <a:t>It is increasingly recognized as a crucial skill set in the modern information-driven world, where data impacts many aspects of daily life, from personal decisions to the global economy.</a:t>
            </a:r>
            <a:endParaRPr sz="1400">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77" name="Shape 477"/>
        <p:cNvGrpSpPr/>
        <p:nvPr/>
      </p:nvGrpSpPr>
      <p:grpSpPr>
        <a:xfrm>
          <a:off x="0" y="0"/>
          <a:ext cx="0" cy="0"/>
          <a:chOff x="0" y="0"/>
          <a:chExt cx="0" cy="0"/>
        </a:xfrm>
      </p:grpSpPr>
      <p:sp>
        <p:nvSpPr>
          <p:cNvPr id="478" name="Google Shape;478;p44"/>
          <p:cNvSpPr txBox="1"/>
          <p:nvPr/>
        </p:nvSpPr>
        <p:spPr>
          <a:xfrm>
            <a:off x="641604" y="4872483"/>
            <a:ext cx="1953300" cy="77100"/>
          </a:xfrm>
          <a:prstGeom prst="rect">
            <a:avLst/>
          </a:prstGeom>
          <a:noFill/>
          <a:ln>
            <a:noFill/>
          </a:ln>
        </p:spPr>
        <p:txBody>
          <a:bodyPr anchorCtr="0" anchor="t" bIns="0" lIns="0" spcFirstLastPara="1" rIns="0" wrap="square" tIns="0">
            <a:spAutoFit/>
          </a:bodyPr>
          <a:lstStyle/>
          <a:p>
            <a:pPr indent="0" lvl="0" marL="0" rtl="0" algn="l">
              <a:lnSpc>
                <a:spcPct val="116000"/>
              </a:lnSpc>
              <a:spcBef>
                <a:spcPts val="0"/>
              </a:spcBef>
              <a:spcAft>
                <a:spcPts val="0"/>
              </a:spcAft>
              <a:buNone/>
            </a:pPr>
            <a:r>
              <a:rPr lang="en" sz="500">
                <a:solidFill>
                  <a:srgbClr val="004282"/>
                </a:solidFill>
                <a:latin typeface="Arial"/>
                <a:ea typeface="Arial"/>
                <a:cs typeface="Arial"/>
                <a:sym typeface="Arial"/>
              </a:rPr>
              <a:t>© Copyright National University of Singapore. All Rights Reserved.</a:t>
            </a:r>
            <a:endParaRPr sz="500">
              <a:latin typeface="Arial"/>
              <a:ea typeface="Arial"/>
              <a:cs typeface="Arial"/>
              <a:sym typeface="Arial"/>
            </a:endParaRPr>
          </a:p>
        </p:txBody>
      </p:sp>
      <p:grpSp>
        <p:nvGrpSpPr>
          <p:cNvPr id="479" name="Google Shape;479;p44"/>
          <p:cNvGrpSpPr/>
          <p:nvPr/>
        </p:nvGrpSpPr>
        <p:grpSpPr>
          <a:xfrm>
            <a:off x="0" y="0"/>
            <a:ext cx="9144001" cy="5142956"/>
            <a:chOff x="0" y="0"/>
            <a:chExt cx="9144001" cy="5142956"/>
          </a:xfrm>
        </p:grpSpPr>
        <p:sp>
          <p:nvSpPr>
            <p:cNvPr id="480" name="Google Shape;480;p44"/>
            <p:cNvSpPr/>
            <p:nvPr/>
          </p:nvSpPr>
          <p:spPr>
            <a:xfrm>
              <a:off x="0" y="515112"/>
              <a:ext cx="512445" cy="512444"/>
            </a:xfrm>
            <a:custGeom>
              <a:rect b="b" l="l" r="r" t="t"/>
              <a:pathLst>
                <a:path extrusionOk="0" h="512444" w="512445">
                  <a:moveTo>
                    <a:pt x="512064" y="0"/>
                  </a:moveTo>
                  <a:lnTo>
                    <a:pt x="0" y="0"/>
                  </a:lnTo>
                  <a:lnTo>
                    <a:pt x="0" y="512063"/>
                  </a:lnTo>
                  <a:lnTo>
                    <a:pt x="512064" y="512063"/>
                  </a:lnTo>
                  <a:lnTo>
                    <a:pt x="512064" y="0"/>
                  </a:lnTo>
                  <a:close/>
                </a:path>
              </a:pathLst>
            </a:custGeom>
            <a:solidFill>
              <a:srgbClr val="EC7E0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481" name="Google Shape;481;p44"/>
            <p:cNvPicPr preferRelativeResize="0"/>
            <p:nvPr/>
          </p:nvPicPr>
          <p:blipFill rotWithShape="1">
            <a:blip r:embed="rId3">
              <a:alphaModFix/>
            </a:blip>
            <a:srcRect b="0" l="0" r="0" t="0"/>
            <a:stretch/>
          </p:blipFill>
          <p:spPr>
            <a:xfrm>
              <a:off x="0" y="0"/>
              <a:ext cx="9144001" cy="5142956"/>
            </a:xfrm>
            <a:prstGeom prst="rect">
              <a:avLst/>
            </a:prstGeom>
            <a:noFill/>
            <a:ln>
              <a:noFill/>
            </a:ln>
          </p:spPr>
        </p:pic>
      </p:grpSp>
      <p:sp>
        <p:nvSpPr>
          <p:cNvPr id="482" name="Google Shape;482;p44"/>
          <p:cNvSpPr txBox="1"/>
          <p:nvPr>
            <p:ph type="title"/>
          </p:nvPr>
        </p:nvSpPr>
        <p:spPr>
          <a:xfrm>
            <a:off x="1197292" y="262447"/>
            <a:ext cx="6749400" cy="520800"/>
          </a:xfrm>
          <a:prstGeom prst="rect">
            <a:avLst/>
          </a:prstGeom>
          <a:noFill/>
          <a:ln>
            <a:noFill/>
          </a:ln>
        </p:spPr>
        <p:txBody>
          <a:bodyPr anchorCtr="0" anchor="t" bIns="0" lIns="0" spcFirstLastPara="1" rIns="0" wrap="square" tIns="12700">
            <a:spAutoFit/>
          </a:bodyPr>
          <a:lstStyle/>
          <a:p>
            <a:pPr indent="0" lvl="0" marL="12700" rtl="0" algn="ctr">
              <a:lnSpc>
                <a:spcPct val="100000"/>
              </a:lnSpc>
              <a:spcBef>
                <a:spcPts val="0"/>
              </a:spcBef>
              <a:spcAft>
                <a:spcPts val="0"/>
              </a:spcAft>
              <a:buNone/>
            </a:pPr>
            <a:r>
              <a:rPr lang="en">
                <a:solidFill>
                  <a:srgbClr val="FFFFFF"/>
                </a:solidFill>
                <a:highlight>
                  <a:schemeClr val="dk2"/>
                </a:highlight>
              </a:rPr>
              <a:t>The Devil’s in the Details</a:t>
            </a:r>
            <a:endParaRPr>
              <a:highlight>
                <a:schemeClr val="dk2"/>
              </a:highlight>
            </a:endParaRPr>
          </a:p>
        </p:txBody>
      </p:sp>
      <p:sp>
        <p:nvSpPr>
          <p:cNvPr id="483" name="Google Shape;483;p44"/>
          <p:cNvSpPr txBox="1"/>
          <p:nvPr>
            <p:ph idx="12" type="sldNum"/>
          </p:nvPr>
        </p:nvSpPr>
        <p:spPr>
          <a:xfrm>
            <a:off x="8649969" y="4864820"/>
            <a:ext cx="259800" cy="233700"/>
          </a:xfrm>
          <a:prstGeom prst="rect">
            <a:avLst/>
          </a:prstGeom>
          <a:noFill/>
          <a:ln>
            <a:noFill/>
          </a:ln>
        </p:spPr>
        <p:txBody>
          <a:bodyPr anchorCtr="0" anchor="t" bIns="0" lIns="0" spcFirstLastPara="1" rIns="0" wrap="square" tIns="48475">
            <a:spAutoFit/>
          </a:bodyPr>
          <a:lstStyle/>
          <a:p>
            <a:pPr indent="0" lvl="0" marL="80645" rtl="0" algn="r">
              <a:lnSpc>
                <a:spcPct val="119166"/>
              </a:lnSpc>
              <a:spcBef>
                <a:spcPts val="0"/>
              </a:spcBef>
              <a:spcAft>
                <a:spcPts val="0"/>
              </a:spcAft>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18"/>
          <p:cNvSpPr txBox="1"/>
          <p:nvPr>
            <p:ph type="title"/>
          </p:nvPr>
        </p:nvSpPr>
        <p:spPr>
          <a:xfrm>
            <a:off x="1197292" y="55122"/>
            <a:ext cx="6749400" cy="5079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a:t>Pre-test Session</a:t>
            </a:r>
            <a:endParaRPr/>
          </a:p>
        </p:txBody>
      </p:sp>
      <p:pic>
        <p:nvPicPr>
          <p:cNvPr id="310" name="Google Shape;310;p18"/>
          <p:cNvPicPr preferRelativeResize="0"/>
          <p:nvPr/>
        </p:nvPicPr>
        <p:blipFill>
          <a:blip r:embed="rId3">
            <a:alphaModFix/>
          </a:blip>
          <a:stretch>
            <a:fillRect/>
          </a:stretch>
        </p:blipFill>
        <p:spPr>
          <a:xfrm>
            <a:off x="0" y="742625"/>
            <a:ext cx="5470376" cy="4173801"/>
          </a:xfrm>
          <a:prstGeom prst="rect">
            <a:avLst/>
          </a:prstGeom>
          <a:noFill/>
          <a:ln>
            <a:noFill/>
          </a:ln>
        </p:spPr>
      </p:pic>
      <p:pic>
        <p:nvPicPr>
          <p:cNvPr id="311" name="Google Shape;311;p18"/>
          <p:cNvPicPr preferRelativeResize="0"/>
          <p:nvPr/>
        </p:nvPicPr>
        <p:blipFill>
          <a:blip r:embed="rId4">
            <a:alphaModFix/>
          </a:blip>
          <a:stretch>
            <a:fillRect/>
          </a:stretch>
        </p:blipFill>
        <p:spPr>
          <a:xfrm>
            <a:off x="5598649" y="742627"/>
            <a:ext cx="3386225" cy="3386225"/>
          </a:xfrm>
          <a:prstGeom prst="rect">
            <a:avLst/>
          </a:prstGeom>
          <a:noFill/>
          <a:ln>
            <a:noFill/>
          </a:ln>
        </p:spPr>
      </p:pic>
      <p:sp>
        <p:nvSpPr>
          <p:cNvPr id="312" name="Google Shape;312;p18"/>
          <p:cNvSpPr txBox="1"/>
          <p:nvPr/>
        </p:nvSpPr>
        <p:spPr>
          <a:xfrm>
            <a:off x="5686475" y="4128850"/>
            <a:ext cx="3298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https://forms.gle/2Z2LoajdEKHDWkZy5</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45"/>
          <p:cNvSpPr txBox="1"/>
          <p:nvPr>
            <p:ph type="title"/>
          </p:nvPr>
        </p:nvSpPr>
        <p:spPr>
          <a:xfrm>
            <a:off x="1303800" y="598575"/>
            <a:ext cx="7030500" cy="999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1. Understanding Data Basics</a:t>
            </a:r>
            <a:endParaRPr/>
          </a:p>
        </p:txBody>
      </p:sp>
      <p:sp>
        <p:nvSpPr>
          <p:cNvPr id="489" name="Google Shape;489;p45"/>
          <p:cNvSpPr txBox="1"/>
          <p:nvPr>
            <p:ph idx="1" type="body"/>
          </p:nvPr>
        </p:nvSpPr>
        <p:spPr>
          <a:xfrm>
            <a:off x="1303800" y="1364575"/>
            <a:ext cx="7030500" cy="3167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Concepts: Types of data (quantitative vs. qualitative), data formats, and the significance of data in various contexts.</a:t>
            </a:r>
            <a:endParaRPr/>
          </a:p>
          <a:p>
            <a:pPr indent="0" lvl="0" marL="0" rtl="0" algn="l">
              <a:spcBef>
                <a:spcPts val="1200"/>
              </a:spcBef>
              <a:spcAft>
                <a:spcPts val="0"/>
              </a:spcAft>
              <a:buNone/>
            </a:pPr>
            <a:r>
              <a:rPr lang="en"/>
              <a:t>Competencies: Identifying relevant data types for specific situations and understanding the basics of data structures.</a:t>
            </a:r>
            <a:endParaRPr/>
          </a:p>
          <a:p>
            <a:pPr indent="0" lvl="0" marL="0" rtl="0" algn="l">
              <a:spcBef>
                <a:spcPts val="1200"/>
              </a:spcBef>
              <a:spcAft>
                <a:spcPts val="1200"/>
              </a:spcAft>
              <a:buNone/>
            </a:pPr>
            <a:r>
              <a:t/>
            </a:r>
            <a:endParaRPr/>
          </a:p>
        </p:txBody>
      </p:sp>
      <p:sp>
        <p:nvSpPr>
          <p:cNvPr id="490" name="Google Shape;490;p45"/>
          <p:cNvSpPr txBox="1"/>
          <p:nvPr>
            <p:ph type="title"/>
          </p:nvPr>
        </p:nvSpPr>
        <p:spPr>
          <a:xfrm>
            <a:off x="1303800" y="2884575"/>
            <a:ext cx="7030500" cy="999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2. Data Collection and Management</a:t>
            </a:r>
            <a:endParaRPr/>
          </a:p>
        </p:txBody>
      </p:sp>
      <p:sp>
        <p:nvSpPr>
          <p:cNvPr id="491" name="Google Shape;491;p45"/>
          <p:cNvSpPr txBox="1"/>
          <p:nvPr>
            <p:ph idx="1" type="body"/>
          </p:nvPr>
        </p:nvSpPr>
        <p:spPr>
          <a:xfrm>
            <a:off x="1303800" y="3680200"/>
            <a:ext cx="7030500" cy="1066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Concepts: Methods of data collection, data sourcing, data storage, and data governance.</a:t>
            </a:r>
            <a:endParaRPr/>
          </a:p>
          <a:p>
            <a:pPr indent="0" lvl="0" marL="0" rtl="0" algn="l">
              <a:spcBef>
                <a:spcPts val="1200"/>
              </a:spcBef>
              <a:spcAft>
                <a:spcPts val="1200"/>
              </a:spcAft>
              <a:buNone/>
            </a:pPr>
            <a:r>
              <a:rPr lang="en"/>
              <a:t>Competencies: Skills in collecting data ethically, storing data securely, and managing data in accordance with legal and ethical standards.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46"/>
          <p:cNvSpPr txBox="1"/>
          <p:nvPr>
            <p:ph type="title"/>
          </p:nvPr>
        </p:nvSpPr>
        <p:spPr>
          <a:xfrm>
            <a:off x="1303800" y="151600"/>
            <a:ext cx="7030500" cy="999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3. Data Processing and Cleaning</a:t>
            </a:r>
            <a:endParaRPr/>
          </a:p>
        </p:txBody>
      </p:sp>
      <p:sp>
        <p:nvSpPr>
          <p:cNvPr id="497" name="Google Shape;497;p46"/>
          <p:cNvSpPr txBox="1"/>
          <p:nvPr>
            <p:ph idx="1" type="body"/>
          </p:nvPr>
        </p:nvSpPr>
        <p:spPr>
          <a:xfrm>
            <a:off x="1303800" y="799150"/>
            <a:ext cx="7030500" cy="1952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l">
              <a:spcBef>
                <a:spcPts val="1200"/>
              </a:spcBef>
              <a:spcAft>
                <a:spcPts val="0"/>
              </a:spcAft>
              <a:buNone/>
            </a:pPr>
            <a:r>
              <a:rPr lang="en"/>
              <a:t>Concepts: Data preprocessing, cleaning techniques, and data transformation.</a:t>
            </a:r>
            <a:endParaRPr/>
          </a:p>
          <a:p>
            <a:pPr indent="0" lvl="0" marL="0" rtl="0" algn="l">
              <a:spcBef>
                <a:spcPts val="1200"/>
              </a:spcBef>
              <a:spcAft>
                <a:spcPts val="1200"/>
              </a:spcAft>
              <a:buNone/>
            </a:pPr>
            <a:r>
              <a:rPr lang="en"/>
              <a:t>Competencies: Ability to clean and preprocess data for analysis, including handling missing values and removing duplicates.</a:t>
            </a:r>
            <a:endParaRPr/>
          </a:p>
        </p:txBody>
      </p:sp>
      <p:sp>
        <p:nvSpPr>
          <p:cNvPr id="498" name="Google Shape;498;p46"/>
          <p:cNvSpPr txBox="1"/>
          <p:nvPr>
            <p:ph type="title"/>
          </p:nvPr>
        </p:nvSpPr>
        <p:spPr>
          <a:xfrm>
            <a:off x="1303800" y="2579775"/>
            <a:ext cx="7030500" cy="999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4. Data Analysis</a:t>
            </a:r>
            <a:endParaRPr/>
          </a:p>
        </p:txBody>
      </p:sp>
      <p:sp>
        <p:nvSpPr>
          <p:cNvPr id="499" name="Google Shape;499;p46"/>
          <p:cNvSpPr txBox="1"/>
          <p:nvPr>
            <p:ph idx="1" type="body"/>
          </p:nvPr>
        </p:nvSpPr>
        <p:spPr>
          <a:xfrm>
            <a:off x="1303800" y="3282150"/>
            <a:ext cx="7030500" cy="2541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Concepts: Statistical analysis, data mining, and data visualization.</a:t>
            </a:r>
            <a:endParaRPr/>
          </a:p>
          <a:p>
            <a:pPr indent="0" lvl="0" marL="0" rtl="0" algn="l">
              <a:spcBef>
                <a:spcPts val="1200"/>
              </a:spcBef>
              <a:spcAft>
                <a:spcPts val="1200"/>
              </a:spcAft>
              <a:buNone/>
            </a:pPr>
            <a:r>
              <a:rPr lang="en"/>
              <a:t>Competencies: Applying statistical methods and visualization techniques to interpret data and draw conclusions.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47"/>
          <p:cNvSpPr txBox="1"/>
          <p:nvPr>
            <p:ph type="title"/>
          </p:nvPr>
        </p:nvSpPr>
        <p:spPr>
          <a:xfrm>
            <a:off x="1303800" y="674775"/>
            <a:ext cx="7030500" cy="999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7. Ethical Use of Data</a:t>
            </a:r>
            <a:endParaRPr/>
          </a:p>
        </p:txBody>
      </p:sp>
      <p:sp>
        <p:nvSpPr>
          <p:cNvPr id="505" name="Google Shape;505;p47"/>
          <p:cNvSpPr txBox="1"/>
          <p:nvPr>
            <p:ph idx="1" type="body"/>
          </p:nvPr>
        </p:nvSpPr>
        <p:spPr>
          <a:xfrm>
            <a:off x="1303800" y="999450"/>
            <a:ext cx="7030500" cy="2541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
              <a:t>Concepts: Data privacy, security, and ethical use of data.</a:t>
            </a:r>
            <a:endParaRPr/>
          </a:p>
          <a:p>
            <a:pPr indent="0" lvl="0" marL="0" rtl="0" algn="l">
              <a:spcBef>
                <a:spcPts val="1200"/>
              </a:spcBef>
              <a:spcAft>
                <a:spcPts val="1200"/>
              </a:spcAft>
              <a:buNone/>
            </a:pPr>
            <a:r>
              <a:rPr lang="en"/>
              <a:t>Competencies: Understanding and applying ethical principles in the use of data, including considerations of privacy and data protection.</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48"/>
          <p:cNvSpPr txBox="1"/>
          <p:nvPr>
            <p:ph type="title"/>
          </p:nvPr>
        </p:nvSpPr>
        <p:spPr>
          <a:xfrm>
            <a:off x="1303800" y="598575"/>
            <a:ext cx="7030500" cy="999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Data Literacy Competencies</a:t>
            </a:r>
            <a:endParaRPr/>
          </a:p>
        </p:txBody>
      </p:sp>
      <p:sp>
        <p:nvSpPr>
          <p:cNvPr id="511" name="Google Shape;511;p48"/>
          <p:cNvSpPr txBox="1"/>
          <p:nvPr>
            <p:ph idx="1" type="body"/>
          </p:nvPr>
        </p:nvSpPr>
        <p:spPr>
          <a:xfrm>
            <a:off x="1303800" y="1325100"/>
            <a:ext cx="7030500" cy="3206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While there's no single standard, some commonly recognized competencies include:</a:t>
            </a:r>
            <a:endParaRPr/>
          </a:p>
          <a:p>
            <a:pPr indent="-311150" lvl="0" marL="457200" rtl="0" algn="l">
              <a:spcBef>
                <a:spcPts val="1200"/>
              </a:spcBef>
              <a:spcAft>
                <a:spcPts val="0"/>
              </a:spcAft>
              <a:buSzPts val="1300"/>
              <a:buChar char="●"/>
            </a:pPr>
            <a:r>
              <a:rPr lang="en"/>
              <a:t>Critical thinking: Evaluating data sources, questioning assumptions, identifying biases, and drawing sound conclusions.</a:t>
            </a:r>
            <a:endParaRPr/>
          </a:p>
          <a:p>
            <a:pPr indent="-311150" lvl="0" marL="457200" rtl="0" algn="l">
              <a:spcBef>
                <a:spcPts val="1000"/>
              </a:spcBef>
              <a:spcAft>
                <a:spcPts val="0"/>
              </a:spcAft>
              <a:buSzPts val="1300"/>
              <a:buChar char="●"/>
            </a:pPr>
            <a:r>
              <a:rPr lang="en"/>
              <a:t>Problem-solving: Framing data-driven questions and using data to find solutions.</a:t>
            </a:r>
            <a:endParaRPr/>
          </a:p>
          <a:p>
            <a:pPr indent="-311150" lvl="0" marL="457200" rtl="0" algn="l">
              <a:spcBef>
                <a:spcPts val="1000"/>
              </a:spcBef>
              <a:spcAft>
                <a:spcPts val="0"/>
              </a:spcAft>
              <a:buSzPts val="1300"/>
              <a:buChar char="●"/>
            </a:pPr>
            <a:r>
              <a:rPr lang="en"/>
              <a:t>Communication: Clearly and effectively presenting data insights to various audiences, both verbally and visually.</a:t>
            </a:r>
            <a:endParaRPr/>
          </a:p>
          <a:p>
            <a:pPr indent="-311150" lvl="0" marL="457200" rtl="0" algn="l">
              <a:spcBef>
                <a:spcPts val="1000"/>
              </a:spcBef>
              <a:spcAft>
                <a:spcPts val="0"/>
              </a:spcAft>
              <a:buSzPts val="1300"/>
              <a:buChar char="●"/>
            </a:pPr>
            <a:r>
              <a:rPr lang="en"/>
              <a:t>Technical skills: Proficiency in using spreadsheets, data analysis tools, and potentially programming languages (e.g., Python, R) for advanced tasks.</a:t>
            </a:r>
            <a:endParaRPr/>
          </a:p>
          <a:p>
            <a:pPr indent="-311150" lvl="0" marL="457200" rtl="0" algn="l">
              <a:spcBef>
                <a:spcPts val="1000"/>
              </a:spcBef>
              <a:spcAft>
                <a:spcPts val="1000"/>
              </a:spcAft>
              <a:buSzPts val="1300"/>
              <a:buChar char="●"/>
            </a:pPr>
            <a:r>
              <a:rPr lang="en"/>
              <a:t>Data ethics: Understanding privacy, confidentiality, and the responsible use of data.</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49"/>
          <p:cNvSpPr txBox="1"/>
          <p:nvPr>
            <p:ph type="title"/>
          </p:nvPr>
        </p:nvSpPr>
        <p:spPr>
          <a:xfrm>
            <a:off x="1303800" y="124700"/>
            <a:ext cx="7030500" cy="999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1. Understanding Data Basics</a:t>
            </a:r>
            <a:endParaRPr/>
          </a:p>
        </p:txBody>
      </p:sp>
      <p:sp>
        <p:nvSpPr>
          <p:cNvPr id="517" name="Google Shape;517;p49"/>
          <p:cNvSpPr txBox="1"/>
          <p:nvPr>
            <p:ph idx="1" type="body"/>
          </p:nvPr>
        </p:nvSpPr>
        <p:spPr>
          <a:xfrm>
            <a:off x="1303800" y="1990050"/>
            <a:ext cx="7030500" cy="2541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518" name="Google Shape;518;p49"/>
          <p:cNvPicPr preferRelativeResize="0"/>
          <p:nvPr/>
        </p:nvPicPr>
        <p:blipFill>
          <a:blip r:embed="rId3">
            <a:alphaModFix/>
          </a:blip>
          <a:stretch>
            <a:fillRect/>
          </a:stretch>
        </p:blipFill>
        <p:spPr>
          <a:xfrm>
            <a:off x="2396875" y="793250"/>
            <a:ext cx="4350249" cy="435024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50"/>
          <p:cNvSpPr txBox="1"/>
          <p:nvPr>
            <p:ph type="title"/>
          </p:nvPr>
        </p:nvSpPr>
        <p:spPr>
          <a:xfrm>
            <a:off x="65846" y="124225"/>
            <a:ext cx="3509100" cy="507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What is data ???</a:t>
            </a:r>
            <a:endParaRPr/>
          </a:p>
        </p:txBody>
      </p:sp>
      <p:sp>
        <p:nvSpPr>
          <p:cNvPr id="524" name="Google Shape;524;p50"/>
          <p:cNvSpPr txBox="1"/>
          <p:nvPr>
            <p:ph type="title"/>
          </p:nvPr>
        </p:nvSpPr>
        <p:spPr>
          <a:xfrm>
            <a:off x="65849" y="591400"/>
            <a:ext cx="8425500" cy="507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solidFill>
                  <a:srgbClr val="FF0000"/>
                </a:solidFill>
              </a:rPr>
              <a:t>Data is a value assigned to a thing.</a:t>
            </a:r>
            <a:endParaRPr>
              <a:solidFill>
                <a:srgbClr val="FF0000"/>
              </a:solidFill>
            </a:endParaRPr>
          </a:p>
        </p:txBody>
      </p:sp>
      <p:sp>
        <p:nvSpPr>
          <p:cNvPr id="525" name="Google Shape;525;p50"/>
          <p:cNvSpPr txBox="1"/>
          <p:nvPr/>
        </p:nvSpPr>
        <p:spPr>
          <a:xfrm>
            <a:off x="128350" y="1305350"/>
            <a:ext cx="8728200" cy="3047700"/>
          </a:xfrm>
          <a:prstGeom prst="rect">
            <a:avLst/>
          </a:prstGeom>
          <a:noFill/>
          <a:ln>
            <a:noFill/>
          </a:ln>
        </p:spPr>
        <p:txBody>
          <a:bodyPr anchorCtr="0" anchor="t" bIns="91425" lIns="91425" spcFirstLastPara="1" rIns="91425" wrap="square" tIns="91425">
            <a:spAutoFit/>
          </a:bodyPr>
          <a:lstStyle/>
          <a:p>
            <a:pPr indent="-317500" lvl="0" marL="457200" rtl="0" algn="l">
              <a:lnSpc>
                <a:spcPct val="150000"/>
              </a:lnSpc>
              <a:spcBef>
                <a:spcPts val="0"/>
              </a:spcBef>
              <a:spcAft>
                <a:spcPts val="0"/>
              </a:spcAft>
              <a:buSzPts val="1400"/>
              <a:buChar char="●"/>
            </a:pPr>
            <a:r>
              <a:rPr lang="en"/>
              <a:t>Data refers to </a:t>
            </a:r>
            <a:r>
              <a:rPr b="1" lang="en"/>
              <a:t>factual information or observations</a:t>
            </a:r>
            <a:r>
              <a:rPr lang="en"/>
              <a:t> used as a basis for reasoning, discussion, or calculation. </a:t>
            </a:r>
            <a:endParaRPr/>
          </a:p>
          <a:p>
            <a:pPr indent="-317500" lvl="0" marL="457200" rtl="0" algn="l">
              <a:lnSpc>
                <a:spcPct val="150000"/>
              </a:lnSpc>
              <a:spcBef>
                <a:spcPts val="1000"/>
              </a:spcBef>
              <a:spcAft>
                <a:spcPts val="0"/>
              </a:spcAft>
              <a:buSzPts val="1400"/>
              <a:buChar char="●"/>
            </a:pPr>
            <a:r>
              <a:rPr lang="en"/>
              <a:t>It can be collected from various sources and presented in multiple forms, such as </a:t>
            </a:r>
            <a:r>
              <a:rPr b="1" lang="en"/>
              <a:t>numbers, words, measurements, or images. </a:t>
            </a:r>
            <a:endParaRPr b="1"/>
          </a:p>
          <a:p>
            <a:pPr indent="-317500" lvl="0" marL="457200" rtl="0" algn="l">
              <a:lnSpc>
                <a:spcPct val="150000"/>
              </a:lnSpc>
              <a:spcBef>
                <a:spcPts val="1000"/>
              </a:spcBef>
              <a:spcAft>
                <a:spcPts val="0"/>
              </a:spcAft>
              <a:buSzPts val="1400"/>
              <a:buChar char="●"/>
            </a:pPr>
            <a:r>
              <a:rPr lang="en"/>
              <a:t>Data is typically used </a:t>
            </a:r>
            <a:r>
              <a:rPr b="1" lang="en"/>
              <a:t>to represent the</a:t>
            </a:r>
            <a:r>
              <a:rPr lang="en"/>
              <a:t> </a:t>
            </a:r>
            <a:r>
              <a:rPr b="1" lang="en"/>
              <a:t>characteristics or attributes of something</a:t>
            </a:r>
            <a:r>
              <a:rPr lang="en"/>
              <a:t>, providing insight or evidence that can inform decisions, hypotheses, or conclusions. </a:t>
            </a:r>
            <a:endParaRPr/>
          </a:p>
          <a:p>
            <a:pPr indent="-317500" lvl="0" marL="457200" rtl="0" algn="l">
              <a:lnSpc>
                <a:spcPct val="150000"/>
              </a:lnSpc>
              <a:spcBef>
                <a:spcPts val="1000"/>
              </a:spcBef>
              <a:spcAft>
                <a:spcPts val="1000"/>
              </a:spcAft>
              <a:buSzPts val="1400"/>
              <a:buChar char="●"/>
            </a:pPr>
            <a:r>
              <a:rPr lang="en"/>
              <a:t>In its simplest form, data can be a single piece of information, but when collected and analyzed in volume, it can reveal patterns, trends, and associations.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51"/>
          <p:cNvSpPr txBox="1"/>
          <p:nvPr>
            <p:ph type="title"/>
          </p:nvPr>
        </p:nvSpPr>
        <p:spPr>
          <a:xfrm>
            <a:off x="687792" y="143972"/>
            <a:ext cx="6749400" cy="507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Types of Data</a:t>
            </a:r>
            <a:endParaRPr/>
          </a:p>
        </p:txBody>
      </p:sp>
      <p:sp>
        <p:nvSpPr>
          <p:cNvPr id="531" name="Google Shape;531;p51"/>
          <p:cNvSpPr txBox="1"/>
          <p:nvPr/>
        </p:nvSpPr>
        <p:spPr>
          <a:xfrm>
            <a:off x="0" y="1394200"/>
            <a:ext cx="8728200" cy="303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t>1. Quantitative Data</a:t>
            </a:r>
            <a:endParaRPr b="1" sz="2000"/>
          </a:p>
          <a:p>
            <a:pPr indent="0" lvl="0" marL="0" rtl="0" algn="l">
              <a:spcBef>
                <a:spcPts val="0"/>
              </a:spcBef>
              <a:spcAft>
                <a:spcPts val="0"/>
              </a:spcAft>
              <a:buNone/>
            </a:pPr>
            <a:r>
              <a:t/>
            </a:r>
            <a:endParaRPr b="1" sz="2000"/>
          </a:p>
          <a:p>
            <a:pPr indent="-317500" lvl="0" marL="457200" rtl="0" algn="l">
              <a:spcBef>
                <a:spcPts val="0"/>
              </a:spcBef>
              <a:spcAft>
                <a:spcPts val="0"/>
              </a:spcAft>
              <a:buSzPts val="1400"/>
              <a:buChar char="●"/>
            </a:pPr>
            <a:r>
              <a:rPr lang="en"/>
              <a:t>Quantitative data is </a:t>
            </a:r>
            <a:r>
              <a:rPr lang="en">
                <a:solidFill>
                  <a:srgbClr val="FF0000"/>
                </a:solidFill>
              </a:rPr>
              <a:t>numerical </a:t>
            </a:r>
            <a:r>
              <a:rPr lang="en"/>
              <a:t>and can be measured and expressed in numbers. </a:t>
            </a:r>
            <a:endParaRPr/>
          </a:p>
          <a:p>
            <a:pPr indent="-317500" lvl="0" marL="457200" rtl="0" algn="l">
              <a:spcBef>
                <a:spcPts val="1000"/>
              </a:spcBef>
              <a:spcAft>
                <a:spcPts val="0"/>
              </a:spcAft>
              <a:buSzPts val="1400"/>
              <a:buChar char="●"/>
            </a:pPr>
            <a:r>
              <a:rPr lang="en"/>
              <a:t>It's used to quantify the characteristics of a group or set of entities, allowing for statistical analysis and mathematical calculations. </a:t>
            </a:r>
            <a:endParaRPr/>
          </a:p>
          <a:p>
            <a:pPr indent="-317500" lvl="0" marL="457200" rtl="0" algn="l">
              <a:spcBef>
                <a:spcPts val="1000"/>
              </a:spcBef>
              <a:spcAft>
                <a:spcPts val="0"/>
              </a:spcAft>
              <a:buSzPts val="1400"/>
              <a:buChar char="●"/>
            </a:pPr>
            <a:r>
              <a:rPr lang="en"/>
              <a:t>Quantitative data is further divided into two types:</a:t>
            </a:r>
            <a:endParaRPr/>
          </a:p>
          <a:p>
            <a:pPr indent="-317500" lvl="0" marL="457200" rtl="0" algn="l">
              <a:spcBef>
                <a:spcPts val="1000"/>
              </a:spcBef>
              <a:spcAft>
                <a:spcPts val="0"/>
              </a:spcAft>
              <a:buSzPts val="1400"/>
              <a:buChar char="●"/>
            </a:pPr>
            <a:r>
              <a:rPr b="1" lang="en"/>
              <a:t>Discrete Data:</a:t>
            </a:r>
            <a:r>
              <a:rPr lang="en"/>
              <a:t> Consists of countable values that can only take specific values within a range. Examples include the number of students in a class or the number of cars in a parking lot.</a:t>
            </a:r>
            <a:endParaRPr/>
          </a:p>
          <a:p>
            <a:pPr indent="-317500" lvl="0" marL="457200" rtl="0" algn="l">
              <a:spcBef>
                <a:spcPts val="1000"/>
              </a:spcBef>
              <a:spcAft>
                <a:spcPts val="1000"/>
              </a:spcAft>
              <a:buSzPts val="1400"/>
              <a:buChar char="●"/>
            </a:pPr>
            <a:r>
              <a:rPr b="1" lang="en"/>
              <a:t>Continuous Data:</a:t>
            </a:r>
            <a:r>
              <a:rPr lang="en"/>
              <a:t> Can take any value within a given range and can be divided into finer subdivisions. Measurements like height, weight, and temperature are examples of continuous data.</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52"/>
          <p:cNvSpPr txBox="1"/>
          <p:nvPr>
            <p:ph type="title"/>
          </p:nvPr>
        </p:nvSpPr>
        <p:spPr>
          <a:xfrm>
            <a:off x="707542" y="-3"/>
            <a:ext cx="6749400" cy="507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Types of Data</a:t>
            </a:r>
            <a:endParaRPr/>
          </a:p>
        </p:txBody>
      </p:sp>
      <p:sp>
        <p:nvSpPr>
          <p:cNvPr id="537" name="Google Shape;537;p52"/>
          <p:cNvSpPr txBox="1"/>
          <p:nvPr/>
        </p:nvSpPr>
        <p:spPr>
          <a:xfrm>
            <a:off x="0" y="948700"/>
            <a:ext cx="8728200" cy="311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t>2. Qualitative Data</a:t>
            </a:r>
            <a:endParaRPr b="1" sz="2000"/>
          </a:p>
          <a:p>
            <a:pPr indent="-317500" lvl="0" marL="457200" rtl="0" algn="l">
              <a:spcBef>
                <a:spcPts val="1000"/>
              </a:spcBef>
              <a:spcAft>
                <a:spcPts val="0"/>
              </a:spcAft>
              <a:buSzPts val="1400"/>
              <a:buChar char="●"/>
            </a:pPr>
            <a:r>
              <a:rPr lang="en"/>
              <a:t>Qualitative data is descriptive and characterizes but </a:t>
            </a:r>
            <a:r>
              <a:rPr lang="en">
                <a:solidFill>
                  <a:srgbClr val="FF0000"/>
                </a:solidFill>
              </a:rPr>
              <a:t>does not measure attributes</a:t>
            </a:r>
            <a:r>
              <a:rPr lang="en"/>
              <a:t>. </a:t>
            </a:r>
            <a:endParaRPr/>
          </a:p>
          <a:p>
            <a:pPr indent="-317500" lvl="0" marL="457200" rtl="0" algn="l">
              <a:spcBef>
                <a:spcPts val="1000"/>
              </a:spcBef>
              <a:spcAft>
                <a:spcPts val="0"/>
              </a:spcAft>
              <a:buSzPts val="1400"/>
              <a:buChar char="●"/>
            </a:pPr>
            <a:r>
              <a:rPr lang="en"/>
              <a:t>It's often collected through observations, interviews, and surveys. </a:t>
            </a:r>
            <a:endParaRPr/>
          </a:p>
          <a:p>
            <a:pPr indent="-317500" lvl="0" marL="457200" rtl="0" algn="l">
              <a:spcBef>
                <a:spcPts val="1000"/>
              </a:spcBef>
              <a:spcAft>
                <a:spcPts val="0"/>
              </a:spcAft>
              <a:buSzPts val="1400"/>
              <a:buChar char="●"/>
            </a:pPr>
            <a:r>
              <a:rPr lang="en"/>
              <a:t>This type of data is subdivided into:</a:t>
            </a:r>
            <a:endParaRPr/>
          </a:p>
          <a:p>
            <a:pPr indent="-317500" lvl="0" marL="457200" rtl="0" algn="l">
              <a:spcBef>
                <a:spcPts val="1000"/>
              </a:spcBef>
              <a:spcAft>
                <a:spcPts val="0"/>
              </a:spcAft>
              <a:buSzPts val="1400"/>
              <a:buChar char="●"/>
            </a:pPr>
            <a:r>
              <a:rPr b="1" lang="en"/>
              <a:t>Nominal Data:</a:t>
            </a:r>
            <a:r>
              <a:rPr lang="en"/>
              <a:t> Categories that do not have a natural order or ranking. </a:t>
            </a:r>
            <a:endParaRPr/>
          </a:p>
          <a:p>
            <a:pPr indent="0" lvl="0" marL="457200" rtl="0" algn="l">
              <a:spcBef>
                <a:spcPts val="1000"/>
              </a:spcBef>
              <a:spcAft>
                <a:spcPts val="0"/>
              </a:spcAft>
              <a:buNone/>
            </a:pPr>
            <a:r>
              <a:rPr lang="en"/>
              <a:t>Examples include gender, nationality, or hair color. </a:t>
            </a:r>
            <a:endParaRPr/>
          </a:p>
          <a:p>
            <a:pPr indent="-317500" lvl="0" marL="457200" rtl="0" algn="l">
              <a:spcBef>
                <a:spcPts val="1000"/>
              </a:spcBef>
              <a:spcAft>
                <a:spcPts val="0"/>
              </a:spcAft>
              <a:buSzPts val="1400"/>
              <a:buChar char="●"/>
            </a:pPr>
            <a:r>
              <a:rPr b="1" lang="en"/>
              <a:t>Ordinal Data:</a:t>
            </a:r>
            <a:r>
              <a:rPr lang="en"/>
              <a:t> Similar to nominal data, but there is a clear order or ranking among the categories. </a:t>
            </a:r>
            <a:endParaRPr/>
          </a:p>
          <a:p>
            <a:pPr indent="0" lvl="0" marL="457200" rtl="0" algn="l">
              <a:spcBef>
                <a:spcPts val="1000"/>
              </a:spcBef>
              <a:spcAft>
                <a:spcPts val="1000"/>
              </a:spcAft>
              <a:buNone/>
            </a:pPr>
            <a:r>
              <a:rPr lang="en"/>
              <a:t>Examples include education level (e.g., high school, undergraduate, graduate), satisfaction ratings (e.g., satisfied, neutral, dissatisfied), or economic status (e.g., low, middle, high income).</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53"/>
          <p:cNvSpPr txBox="1"/>
          <p:nvPr>
            <p:ph type="title"/>
          </p:nvPr>
        </p:nvSpPr>
        <p:spPr>
          <a:xfrm>
            <a:off x="707542" y="-3"/>
            <a:ext cx="6749400" cy="507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Types of Data</a:t>
            </a:r>
            <a:endParaRPr/>
          </a:p>
        </p:txBody>
      </p:sp>
      <p:sp>
        <p:nvSpPr>
          <p:cNvPr id="543" name="Google Shape;543;p53"/>
          <p:cNvSpPr txBox="1"/>
          <p:nvPr/>
        </p:nvSpPr>
        <p:spPr>
          <a:xfrm>
            <a:off x="0" y="1254750"/>
            <a:ext cx="8728200" cy="208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t>3. Primary and Secondary Data</a:t>
            </a:r>
            <a:endParaRPr b="1" sz="2000"/>
          </a:p>
          <a:p>
            <a:pPr indent="-317500" lvl="0" marL="457200" rtl="0" algn="l">
              <a:spcBef>
                <a:spcPts val="1000"/>
              </a:spcBef>
              <a:spcAft>
                <a:spcPts val="0"/>
              </a:spcAft>
              <a:buSzPts val="1400"/>
              <a:buChar char="●"/>
            </a:pPr>
            <a:r>
              <a:rPr b="1" lang="en"/>
              <a:t>Primary Data:</a:t>
            </a:r>
            <a:r>
              <a:rPr lang="en"/>
              <a:t> Collected directly from the source for a specific research purpose or project. </a:t>
            </a:r>
            <a:endParaRPr/>
          </a:p>
          <a:p>
            <a:pPr indent="0" lvl="0" marL="457200" rtl="0" algn="l">
              <a:spcBef>
                <a:spcPts val="1000"/>
              </a:spcBef>
              <a:spcAft>
                <a:spcPts val="0"/>
              </a:spcAft>
              <a:buNone/>
            </a:pPr>
            <a:r>
              <a:rPr lang="en"/>
              <a:t>This type of data is original and collected firsthand through surveys, experiments, interviews, etc.</a:t>
            </a:r>
            <a:endParaRPr/>
          </a:p>
          <a:p>
            <a:pPr indent="-317500" lvl="0" marL="457200" rtl="0" algn="l">
              <a:spcBef>
                <a:spcPts val="1000"/>
              </a:spcBef>
              <a:spcAft>
                <a:spcPts val="0"/>
              </a:spcAft>
              <a:buSzPts val="1400"/>
              <a:buChar char="●"/>
            </a:pPr>
            <a:r>
              <a:rPr b="1" lang="en"/>
              <a:t>Secondary Data:</a:t>
            </a:r>
            <a:r>
              <a:rPr lang="en"/>
              <a:t> Already existing data collected by someone else for a different purpose but used by researchers for a new study. </a:t>
            </a:r>
            <a:endParaRPr/>
          </a:p>
          <a:p>
            <a:pPr indent="0" lvl="0" marL="457200" rtl="0" algn="l">
              <a:spcBef>
                <a:spcPts val="1000"/>
              </a:spcBef>
              <a:spcAft>
                <a:spcPts val="1000"/>
              </a:spcAft>
              <a:buNone/>
            </a:pPr>
            <a:r>
              <a:rPr lang="en"/>
              <a:t>Examples include data from books, journals, reports, or previously conducted studies.</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54"/>
          <p:cNvSpPr txBox="1"/>
          <p:nvPr>
            <p:ph type="title"/>
          </p:nvPr>
        </p:nvSpPr>
        <p:spPr>
          <a:xfrm>
            <a:off x="707542" y="-3"/>
            <a:ext cx="6749400" cy="507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Types of Data</a:t>
            </a:r>
            <a:endParaRPr/>
          </a:p>
        </p:txBody>
      </p:sp>
      <p:sp>
        <p:nvSpPr>
          <p:cNvPr id="549" name="Google Shape;549;p54"/>
          <p:cNvSpPr txBox="1"/>
          <p:nvPr/>
        </p:nvSpPr>
        <p:spPr>
          <a:xfrm>
            <a:off x="0" y="1254750"/>
            <a:ext cx="8728200" cy="217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t>4. Structured and Unstructured Data</a:t>
            </a:r>
            <a:endParaRPr b="1" sz="2000"/>
          </a:p>
          <a:p>
            <a:pPr indent="-317500" lvl="0" marL="457200" rtl="0" algn="just">
              <a:spcBef>
                <a:spcPts val="1000"/>
              </a:spcBef>
              <a:spcAft>
                <a:spcPts val="0"/>
              </a:spcAft>
              <a:buSzPts val="1400"/>
              <a:buChar char="●"/>
            </a:pPr>
            <a:r>
              <a:rPr b="1" lang="en"/>
              <a:t>Structured Data: </a:t>
            </a:r>
            <a:r>
              <a:rPr lang="en"/>
              <a:t>Highly organized and formatted in a way that is easily searchable by simple, straightforward search engine algorithms or other search operations. It's typically stored in databases. Examples include names, dates, addresses, credit card numbers, and stock information.</a:t>
            </a:r>
            <a:endParaRPr/>
          </a:p>
          <a:p>
            <a:pPr indent="-317500" lvl="0" marL="457200" rtl="0" algn="just">
              <a:spcBef>
                <a:spcPts val="1000"/>
              </a:spcBef>
              <a:spcAft>
                <a:spcPts val="0"/>
              </a:spcAft>
              <a:buSzPts val="1400"/>
              <a:buChar char="●"/>
            </a:pPr>
            <a:r>
              <a:rPr b="1" lang="en"/>
              <a:t>Unstructured Data: </a:t>
            </a:r>
            <a:r>
              <a:rPr lang="en"/>
              <a:t>Not organized in a predefined manner, making it difficult to collect, process, and analyze without sophisticated tools. </a:t>
            </a:r>
            <a:endParaRPr/>
          </a:p>
          <a:p>
            <a:pPr indent="0" lvl="0" marL="457200" rtl="0" algn="just">
              <a:spcBef>
                <a:spcPts val="1000"/>
              </a:spcBef>
              <a:spcAft>
                <a:spcPts val="1000"/>
              </a:spcAft>
              <a:buNone/>
            </a:pPr>
            <a:r>
              <a:rPr lang="en"/>
              <a:t>Examples include text files, emails, social media posts, videos, audio files, and images.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pic>
        <p:nvPicPr>
          <p:cNvPr id="317" name="Google Shape;317;p19"/>
          <p:cNvPicPr preferRelativeResize="0"/>
          <p:nvPr/>
        </p:nvPicPr>
        <p:blipFill>
          <a:blip r:embed="rId3">
            <a:alphaModFix/>
          </a:blip>
          <a:stretch>
            <a:fillRect/>
          </a:stretch>
        </p:blipFill>
        <p:spPr>
          <a:xfrm>
            <a:off x="0" y="0"/>
            <a:ext cx="9143998" cy="5143501"/>
          </a:xfrm>
          <a:prstGeom prst="rect">
            <a:avLst/>
          </a:prstGeom>
          <a:noFill/>
          <a:ln>
            <a:noFill/>
          </a:ln>
        </p:spPr>
      </p:pic>
      <p:sp>
        <p:nvSpPr>
          <p:cNvPr id="318" name="Google Shape;318;p19"/>
          <p:cNvSpPr txBox="1"/>
          <p:nvPr>
            <p:ph type="title"/>
          </p:nvPr>
        </p:nvSpPr>
        <p:spPr>
          <a:xfrm>
            <a:off x="727301" y="173600"/>
            <a:ext cx="8001000" cy="5079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a:solidFill>
                  <a:schemeClr val="lt1"/>
                </a:solidFill>
              </a:rPr>
              <a:t>Importance</a:t>
            </a:r>
            <a:r>
              <a:rPr lang="en">
                <a:solidFill>
                  <a:schemeClr val="lt1"/>
                </a:solidFill>
              </a:rPr>
              <a:t> of Data literacy in M&amp;E</a:t>
            </a:r>
            <a:endParaRPr>
              <a:solidFill>
                <a:schemeClr val="lt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55"/>
          <p:cNvSpPr txBox="1"/>
          <p:nvPr>
            <p:ph type="title"/>
          </p:nvPr>
        </p:nvSpPr>
        <p:spPr>
          <a:xfrm>
            <a:off x="707542" y="-3"/>
            <a:ext cx="6749400" cy="507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Types of Data</a:t>
            </a:r>
            <a:endParaRPr/>
          </a:p>
        </p:txBody>
      </p:sp>
      <p:sp>
        <p:nvSpPr>
          <p:cNvPr id="555" name="Google Shape;555;p55"/>
          <p:cNvSpPr txBox="1"/>
          <p:nvPr/>
        </p:nvSpPr>
        <p:spPr>
          <a:xfrm>
            <a:off x="0" y="1254750"/>
            <a:ext cx="8728200" cy="2385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t>5. Time-series Data, Cross-sectional Data, and Panel Data</a:t>
            </a:r>
            <a:endParaRPr b="1" sz="2000"/>
          </a:p>
          <a:p>
            <a:pPr indent="0" lvl="0" marL="0" rtl="0" algn="just">
              <a:spcBef>
                <a:spcPts val="1000"/>
              </a:spcBef>
              <a:spcAft>
                <a:spcPts val="0"/>
              </a:spcAft>
              <a:buNone/>
            </a:pPr>
            <a:r>
              <a:rPr b="1" lang="en"/>
              <a:t>Time-series Data: </a:t>
            </a:r>
            <a:r>
              <a:rPr lang="en"/>
              <a:t>Observations of a single variable or several variables over time, such as the daily closing price of a stock or yearly rainfall measurements.</a:t>
            </a:r>
            <a:endParaRPr/>
          </a:p>
          <a:p>
            <a:pPr indent="0" lvl="0" marL="0" rtl="0" algn="just">
              <a:spcBef>
                <a:spcPts val="1000"/>
              </a:spcBef>
              <a:spcAft>
                <a:spcPts val="0"/>
              </a:spcAft>
              <a:buNone/>
            </a:pPr>
            <a:r>
              <a:rPr b="1" lang="en"/>
              <a:t>Cross-sectional Data: </a:t>
            </a:r>
            <a:r>
              <a:rPr lang="en"/>
              <a:t>Data collected from multiple subjects at a single point in time or without regard to differences in time. Examples include a survey of voters' preferences taken on a single day.</a:t>
            </a:r>
            <a:endParaRPr/>
          </a:p>
          <a:p>
            <a:pPr indent="0" lvl="0" marL="0" rtl="0" algn="just">
              <a:spcBef>
                <a:spcPts val="1000"/>
              </a:spcBef>
              <a:spcAft>
                <a:spcPts val="1000"/>
              </a:spcAft>
              <a:buNone/>
            </a:pPr>
            <a:r>
              <a:rPr b="1" lang="en"/>
              <a:t>Panel Data (or Longitudinal Data):</a:t>
            </a:r>
            <a:r>
              <a:rPr lang="en"/>
              <a:t> Combines both time-series and cross-sectional data by observing multiple subjects over a period of time. Examples include a study tracking the same individuals' income levels over five years.</a:t>
            </a:r>
            <a:endParaRPr/>
          </a:p>
        </p:txBody>
      </p:sp>
      <p:pic>
        <p:nvPicPr>
          <p:cNvPr id="556" name="Google Shape;556;p55"/>
          <p:cNvPicPr preferRelativeResize="0"/>
          <p:nvPr/>
        </p:nvPicPr>
        <p:blipFill>
          <a:blip r:embed="rId3">
            <a:alphaModFix/>
          </a:blip>
          <a:stretch>
            <a:fillRect/>
          </a:stretch>
        </p:blipFill>
        <p:spPr>
          <a:xfrm>
            <a:off x="6646482" y="3581550"/>
            <a:ext cx="2497525" cy="156195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56"/>
          <p:cNvSpPr txBox="1"/>
          <p:nvPr>
            <p:ph type="title"/>
          </p:nvPr>
        </p:nvSpPr>
        <p:spPr>
          <a:xfrm>
            <a:off x="766767" y="74872"/>
            <a:ext cx="6749400" cy="507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Data formats</a:t>
            </a:r>
            <a:endParaRPr/>
          </a:p>
        </p:txBody>
      </p:sp>
      <p:sp>
        <p:nvSpPr>
          <p:cNvPr id="562" name="Google Shape;562;p56"/>
          <p:cNvSpPr txBox="1"/>
          <p:nvPr/>
        </p:nvSpPr>
        <p:spPr>
          <a:xfrm>
            <a:off x="135425" y="582775"/>
            <a:ext cx="8897400" cy="498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Data formats are essential for the efficient storage, exchange, and processing of information. Understanding different data formats is crucial for data literacy.</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1200"/>
              <a:t>1. Text-Based Formats</a:t>
            </a:r>
            <a:endParaRPr sz="1200"/>
          </a:p>
          <a:p>
            <a:pPr indent="-304800" lvl="0" marL="457200" rtl="0" algn="l">
              <a:spcBef>
                <a:spcPts val="0"/>
              </a:spcBef>
              <a:spcAft>
                <a:spcPts val="0"/>
              </a:spcAft>
              <a:buSzPts val="1200"/>
              <a:buChar char="●"/>
            </a:pPr>
            <a:r>
              <a:rPr lang="en" sz="1200"/>
              <a:t>CSV (Comma-Separated Values) </a:t>
            </a:r>
            <a:endParaRPr sz="1200"/>
          </a:p>
          <a:p>
            <a:pPr indent="-304800" lvl="0" marL="457200" rtl="0" algn="l">
              <a:spcBef>
                <a:spcPts val="0"/>
              </a:spcBef>
              <a:spcAft>
                <a:spcPts val="0"/>
              </a:spcAft>
              <a:buSzPts val="1200"/>
              <a:buChar char="●"/>
            </a:pPr>
            <a:r>
              <a:rPr lang="en" sz="1200"/>
              <a:t>JSON (JavaScript Object Notation)</a:t>
            </a:r>
            <a:endParaRPr sz="1200"/>
          </a:p>
          <a:p>
            <a:pPr indent="-304800" lvl="0" marL="457200" rtl="0" algn="l">
              <a:spcBef>
                <a:spcPts val="0"/>
              </a:spcBef>
              <a:spcAft>
                <a:spcPts val="0"/>
              </a:spcAft>
              <a:buSzPts val="1200"/>
              <a:buChar char="●"/>
            </a:pPr>
            <a:r>
              <a:rPr lang="en" sz="1200"/>
              <a:t>XML (eXtensible Markup Language)</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2. Binary Formats</a:t>
            </a:r>
            <a:endParaRPr sz="1200"/>
          </a:p>
          <a:p>
            <a:pPr indent="-304800" lvl="0" marL="457200" rtl="0" algn="l">
              <a:spcBef>
                <a:spcPts val="0"/>
              </a:spcBef>
              <a:spcAft>
                <a:spcPts val="0"/>
              </a:spcAft>
              <a:buSzPts val="1200"/>
              <a:buChar char="●"/>
            </a:pPr>
            <a:r>
              <a:rPr lang="en" sz="1200"/>
              <a:t>PDF (Portable Document Format)</a:t>
            </a:r>
            <a:endParaRPr sz="1200"/>
          </a:p>
          <a:p>
            <a:pPr indent="-304800" lvl="0" marL="457200" rtl="0" algn="l">
              <a:spcBef>
                <a:spcPts val="0"/>
              </a:spcBef>
              <a:spcAft>
                <a:spcPts val="0"/>
              </a:spcAft>
              <a:buSzPts val="1200"/>
              <a:buChar char="●"/>
            </a:pPr>
            <a:r>
              <a:rPr lang="en" sz="1200"/>
              <a:t>Microsoft Excel (XLS, XLSX)</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3. Image Formats</a:t>
            </a:r>
            <a:endParaRPr sz="1200"/>
          </a:p>
          <a:p>
            <a:pPr indent="-304800" lvl="0" marL="457200" rtl="0" algn="l">
              <a:spcBef>
                <a:spcPts val="0"/>
              </a:spcBef>
              <a:spcAft>
                <a:spcPts val="0"/>
              </a:spcAft>
              <a:buSzPts val="1200"/>
              <a:buChar char="●"/>
            </a:pPr>
            <a:r>
              <a:rPr lang="en" sz="1200"/>
              <a:t>JPEG (Joint Photographic Experts Group)</a:t>
            </a:r>
            <a:endParaRPr sz="1200"/>
          </a:p>
          <a:p>
            <a:pPr indent="-304800" lvl="0" marL="457200" rtl="0" algn="l">
              <a:spcBef>
                <a:spcPts val="0"/>
              </a:spcBef>
              <a:spcAft>
                <a:spcPts val="0"/>
              </a:spcAft>
              <a:buSzPts val="1200"/>
              <a:buChar char="●"/>
            </a:pPr>
            <a:r>
              <a:rPr lang="en" sz="1200"/>
              <a:t>PNG (Portable Network Graphics)</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4. Audio and Video Formats</a:t>
            </a:r>
            <a:endParaRPr sz="1200"/>
          </a:p>
          <a:p>
            <a:pPr indent="-304800" lvl="0" marL="457200" rtl="0" algn="l">
              <a:spcBef>
                <a:spcPts val="0"/>
              </a:spcBef>
              <a:spcAft>
                <a:spcPts val="0"/>
              </a:spcAft>
              <a:buSzPts val="1200"/>
              <a:buChar char="●"/>
            </a:pPr>
            <a:r>
              <a:rPr lang="en" sz="1200"/>
              <a:t>MP3 (MPEG Audio Layer III)</a:t>
            </a:r>
            <a:endParaRPr sz="1200"/>
          </a:p>
          <a:p>
            <a:pPr indent="-304800" lvl="0" marL="457200" rtl="0" algn="l">
              <a:spcBef>
                <a:spcPts val="0"/>
              </a:spcBef>
              <a:spcAft>
                <a:spcPts val="0"/>
              </a:spcAft>
              <a:buSzPts val="1200"/>
              <a:buChar char="●"/>
            </a:pPr>
            <a:r>
              <a:rPr lang="en" sz="1200"/>
              <a:t>MP4 (MPEG-4 Part 14)</a:t>
            </a:r>
            <a:endParaRPr sz="1200"/>
          </a:p>
          <a:p>
            <a:pPr indent="0" lvl="0" marL="0" rtl="0" algn="l">
              <a:spcBef>
                <a:spcPts val="0"/>
              </a:spcBef>
              <a:spcAft>
                <a:spcPts val="0"/>
              </a:spcAft>
              <a:buNone/>
            </a:pPr>
            <a:r>
              <a:rPr lang="en" sz="1200"/>
              <a:t>5. Database and Big Data Formats</a:t>
            </a:r>
            <a:endParaRPr sz="1200"/>
          </a:p>
          <a:p>
            <a:pPr indent="-304800" lvl="0" marL="457200" rtl="0" algn="l">
              <a:spcBef>
                <a:spcPts val="0"/>
              </a:spcBef>
              <a:spcAft>
                <a:spcPts val="0"/>
              </a:spcAft>
              <a:buSzPts val="1200"/>
              <a:buChar char="●"/>
            </a:pPr>
            <a:r>
              <a:rPr lang="en" sz="1200"/>
              <a:t>SQL (Structured Query Language) Databases - MySQL,Oracle, Microsoft SQL Server</a:t>
            </a:r>
            <a:endParaRPr sz="1200"/>
          </a:p>
          <a:p>
            <a:pPr indent="-304800" lvl="0" marL="457200" rtl="0" algn="l">
              <a:spcBef>
                <a:spcPts val="0"/>
              </a:spcBef>
              <a:spcAft>
                <a:spcPts val="0"/>
              </a:spcAft>
              <a:buSzPts val="1200"/>
              <a:buChar char="●"/>
            </a:pPr>
            <a:r>
              <a:rPr lang="en" sz="1200"/>
              <a:t>NoSQL Databases</a:t>
            </a:r>
            <a:endParaRPr sz="1200"/>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57"/>
          <p:cNvSpPr txBox="1"/>
          <p:nvPr>
            <p:ph type="title"/>
          </p:nvPr>
        </p:nvSpPr>
        <p:spPr>
          <a:xfrm>
            <a:off x="707542" y="469772"/>
            <a:ext cx="6749400" cy="5208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
              <a:t>Types of Variables</a:t>
            </a:r>
            <a:endParaRPr/>
          </a:p>
        </p:txBody>
      </p:sp>
      <p:grpSp>
        <p:nvGrpSpPr>
          <p:cNvPr id="568" name="Google Shape;568;p57"/>
          <p:cNvGrpSpPr/>
          <p:nvPr/>
        </p:nvGrpSpPr>
        <p:grpSpPr>
          <a:xfrm>
            <a:off x="1064513" y="1096517"/>
            <a:ext cx="7710170" cy="3375660"/>
            <a:chOff x="1064513" y="1096517"/>
            <a:chExt cx="7710170" cy="3375660"/>
          </a:xfrm>
        </p:grpSpPr>
        <p:pic>
          <p:nvPicPr>
            <p:cNvPr id="569" name="Google Shape;569;p57"/>
            <p:cNvPicPr preferRelativeResize="0"/>
            <p:nvPr/>
          </p:nvPicPr>
          <p:blipFill rotWithShape="1">
            <a:blip r:embed="rId3">
              <a:alphaModFix/>
            </a:blip>
            <a:srcRect b="0" l="0" r="0" t="0"/>
            <a:stretch/>
          </p:blipFill>
          <p:spPr>
            <a:xfrm>
              <a:off x="1127759" y="1199387"/>
              <a:ext cx="7539228" cy="3206496"/>
            </a:xfrm>
            <a:prstGeom prst="rect">
              <a:avLst/>
            </a:prstGeom>
            <a:noFill/>
            <a:ln>
              <a:noFill/>
            </a:ln>
          </p:spPr>
        </p:pic>
        <p:sp>
          <p:nvSpPr>
            <p:cNvPr id="570" name="Google Shape;570;p57"/>
            <p:cNvSpPr/>
            <p:nvPr/>
          </p:nvSpPr>
          <p:spPr>
            <a:xfrm>
              <a:off x="1064513" y="1096517"/>
              <a:ext cx="7710170" cy="3375660"/>
            </a:xfrm>
            <a:custGeom>
              <a:rect b="b" l="l" r="r" t="t"/>
              <a:pathLst>
                <a:path extrusionOk="0" h="3375660" w="7710170">
                  <a:moveTo>
                    <a:pt x="710184" y="76962"/>
                  </a:moveTo>
                  <a:lnTo>
                    <a:pt x="716226" y="46988"/>
                  </a:lnTo>
                  <a:lnTo>
                    <a:pt x="732710" y="22526"/>
                  </a:lnTo>
                  <a:lnTo>
                    <a:pt x="757172" y="6042"/>
                  </a:lnTo>
                  <a:lnTo>
                    <a:pt x="787146" y="0"/>
                  </a:lnTo>
                  <a:lnTo>
                    <a:pt x="1094994" y="0"/>
                  </a:lnTo>
                  <a:lnTo>
                    <a:pt x="1124967" y="6042"/>
                  </a:lnTo>
                  <a:lnTo>
                    <a:pt x="1149429" y="22526"/>
                  </a:lnTo>
                  <a:lnTo>
                    <a:pt x="1165913" y="46988"/>
                  </a:lnTo>
                  <a:lnTo>
                    <a:pt x="1171956" y="76962"/>
                  </a:lnTo>
                  <a:lnTo>
                    <a:pt x="1171956" y="3298698"/>
                  </a:lnTo>
                  <a:lnTo>
                    <a:pt x="1165913" y="3328655"/>
                  </a:lnTo>
                  <a:lnTo>
                    <a:pt x="1149429" y="3353119"/>
                  </a:lnTo>
                  <a:lnTo>
                    <a:pt x="1124967" y="3369612"/>
                  </a:lnTo>
                  <a:lnTo>
                    <a:pt x="1094994" y="3375660"/>
                  </a:lnTo>
                  <a:lnTo>
                    <a:pt x="787146" y="3375660"/>
                  </a:lnTo>
                  <a:lnTo>
                    <a:pt x="757172" y="3369612"/>
                  </a:lnTo>
                  <a:lnTo>
                    <a:pt x="732710" y="3353119"/>
                  </a:lnTo>
                  <a:lnTo>
                    <a:pt x="716226" y="3328655"/>
                  </a:lnTo>
                  <a:lnTo>
                    <a:pt x="710184" y="3298698"/>
                  </a:lnTo>
                  <a:lnTo>
                    <a:pt x="710184" y="76962"/>
                  </a:lnTo>
                  <a:close/>
                </a:path>
                <a:path extrusionOk="0" h="3375660" w="7710170">
                  <a:moveTo>
                    <a:pt x="0" y="1497838"/>
                  </a:moveTo>
                  <a:lnTo>
                    <a:pt x="3573" y="1480125"/>
                  </a:lnTo>
                  <a:lnTo>
                    <a:pt x="13317" y="1465675"/>
                  </a:lnTo>
                  <a:lnTo>
                    <a:pt x="27769" y="1455939"/>
                  </a:lnTo>
                  <a:lnTo>
                    <a:pt x="45466" y="1452372"/>
                  </a:lnTo>
                  <a:lnTo>
                    <a:pt x="7664450" y="1452372"/>
                  </a:lnTo>
                  <a:lnTo>
                    <a:pt x="7682162" y="1455939"/>
                  </a:lnTo>
                  <a:lnTo>
                    <a:pt x="7696612" y="1465675"/>
                  </a:lnTo>
                  <a:lnTo>
                    <a:pt x="7706348" y="1480125"/>
                  </a:lnTo>
                  <a:lnTo>
                    <a:pt x="7709915" y="1497838"/>
                  </a:lnTo>
                  <a:lnTo>
                    <a:pt x="7709915" y="1679702"/>
                  </a:lnTo>
                  <a:lnTo>
                    <a:pt x="7706348" y="1697414"/>
                  </a:lnTo>
                  <a:lnTo>
                    <a:pt x="7696612" y="1711864"/>
                  </a:lnTo>
                  <a:lnTo>
                    <a:pt x="7682162" y="1721600"/>
                  </a:lnTo>
                  <a:lnTo>
                    <a:pt x="7664450" y="1725168"/>
                  </a:lnTo>
                  <a:lnTo>
                    <a:pt x="45466" y="1725168"/>
                  </a:lnTo>
                  <a:lnTo>
                    <a:pt x="27769" y="1721600"/>
                  </a:lnTo>
                  <a:lnTo>
                    <a:pt x="13317" y="1711864"/>
                  </a:lnTo>
                  <a:lnTo>
                    <a:pt x="3573" y="1697414"/>
                  </a:lnTo>
                  <a:lnTo>
                    <a:pt x="0" y="1679702"/>
                  </a:lnTo>
                  <a:lnTo>
                    <a:pt x="0" y="1497838"/>
                  </a:lnTo>
                  <a:close/>
                </a:path>
              </a:pathLst>
            </a:custGeom>
            <a:noFill/>
            <a:ln cap="flat" cmpd="sng" w="19050">
              <a:solidFill>
                <a:srgbClr val="FF0000"/>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sp>
        <p:nvSpPr>
          <p:cNvPr id="571" name="Google Shape;571;p57"/>
          <p:cNvSpPr txBox="1"/>
          <p:nvPr/>
        </p:nvSpPr>
        <p:spPr>
          <a:xfrm>
            <a:off x="1666113" y="4502607"/>
            <a:ext cx="639300" cy="2283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 sz="1400">
                <a:latin typeface="Arial"/>
                <a:ea typeface="Arial"/>
                <a:cs typeface="Arial"/>
                <a:sym typeface="Arial"/>
              </a:rPr>
              <a:t>Column</a:t>
            </a:r>
            <a:endParaRPr sz="1400">
              <a:latin typeface="Arial"/>
              <a:ea typeface="Arial"/>
              <a:cs typeface="Arial"/>
              <a:sym typeface="Arial"/>
            </a:endParaRPr>
          </a:p>
        </p:txBody>
      </p:sp>
      <p:sp>
        <p:nvSpPr>
          <p:cNvPr id="572" name="Google Shape;572;p57"/>
          <p:cNvSpPr txBox="1"/>
          <p:nvPr/>
        </p:nvSpPr>
        <p:spPr>
          <a:xfrm>
            <a:off x="628904" y="4859783"/>
            <a:ext cx="1978800" cy="86700"/>
          </a:xfrm>
          <a:prstGeom prst="rect">
            <a:avLst/>
          </a:prstGeom>
          <a:noFill/>
          <a:ln>
            <a:noFill/>
          </a:ln>
        </p:spPr>
        <p:txBody>
          <a:bodyPr anchorCtr="0" anchor="t" bIns="0" lIns="0" spcFirstLastPara="1" rIns="0" wrap="square" tIns="9525">
            <a:spAutoFit/>
          </a:bodyPr>
          <a:lstStyle/>
          <a:p>
            <a:pPr indent="0" lvl="0" marL="12700" rtl="0" algn="l">
              <a:lnSpc>
                <a:spcPct val="100000"/>
              </a:lnSpc>
              <a:spcBef>
                <a:spcPts val="0"/>
              </a:spcBef>
              <a:spcAft>
                <a:spcPts val="0"/>
              </a:spcAft>
              <a:buNone/>
            </a:pPr>
            <a:r>
              <a:rPr lang="en" sz="500">
                <a:solidFill>
                  <a:srgbClr val="004282"/>
                </a:solidFill>
                <a:latin typeface="Arial"/>
                <a:ea typeface="Arial"/>
                <a:cs typeface="Arial"/>
                <a:sym typeface="Arial"/>
              </a:rPr>
              <a:t>© Copyright National University of Singapore. All Rights Reserved.</a:t>
            </a:r>
            <a:endParaRPr sz="500">
              <a:latin typeface="Arial"/>
              <a:ea typeface="Arial"/>
              <a:cs typeface="Arial"/>
              <a:sym typeface="Arial"/>
            </a:endParaRPr>
          </a:p>
        </p:txBody>
      </p:sp>
      <p:sp>
        <p:nvSpPr>
          <p:cNvPr id="573" name="Google Shape;573;p57"/>
          <p:cNvSpPr txBox="1"/>
          <p:nvPr>
            <p:ph idx="12" type="sldNum"/>
          </p:nvPr>
        </p:nvSpPr>
        <p:spPr>
          <a:xfrm>
            <a:off x="8649969" y="4864820"/>
            <a:ext cx="259800" cy="233700"/>
          </a:xfrm>
          <a:prstGeom prst="rect">
            <a:avLst/>
          </a:prstGeom>
          <a:noFill/>
          <a:ln>
            <a:noFill/>
          </a:ln>
        </p:spPr>
        <p:txBody>
          <a:bodyPr anchorCtr="0" anchor="t" bIns="0" lIns="0" spcFirstLastPara="1" rIns="0" wrap="square" tIns="48475">
            <a:spAutoFit/>
          </a:bodyPr>
          <a:lstStyle/>
          <a:p>
            <a:pPr indent="0" lvl="0" marL="38100" rtl="0" algn="r">
              <a:lnSpc>
                <a:spcPct val="119166"/>
              </a:lnSpc>
              <a:spcBef>
                <a:spcPts val="0"/>
              </a:spcBef>
              <a:spcAft>
                <a:spcPts val="0"/>
              </a:spcAft>
              <a:buNone/>
            </a:pPr>
            <a:fld id="{00000000-1234-1234-1234-123412341234}" type="slidenum">
              <a:rPr lang="en"/>
              <a:t>‹#›</a:t>
            </a:fld>
            <a:endParaRPr/>
          </a:p>
        </p:txBody>
      </p:sp>
      <p:sp>
        <p:nvSpPr>
          <p:cNvPr id="574" name="Google Shape;574;p57"/>
          <p:cNvSpPr txBox="1"/>
          <p:nvPr/>
        </p:nvSpPr>
        <p:spPr>
          <a:xfrm>
            <a:off x="600557" y="2518410"/>
            <a:ext cx="381600" cy="2283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 sz="1400">
                <a:latin typeface="Arial"/>
                <a:ea typeface="Arial"/>
                <a:cs typeface="Arial"/>
                <a:sym typeface="Arial"/>
              </a:rPr>
              <a:t>Row</a:t>
            </a:r>
            <a:endParaRPr sz="1400">
              <a:latin typeface="Arial"/>
              <a:ea typeface="Arial"/>
              <a:cs typeface="Arial"/>
              <a:sym typeface="Arial"/>
            </a:endParaRPr>
          </a:p>
        </p:txBody>
      </p:sp>
      <p:sp>
        <p:nvSpPr>
          <p:cNvPr id="575" name="Google Shape;575;p57"/>
          <p:cNvSpPr txBox="1"/>
          <p:nvPr/>
        </p:nvSpPr>
        <p:spPr>
          <a:xfrm>
            <a:off x="0" y="0"/>
            <a:ext cx="87747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t>V</a:t>
            </a:r>
            <a:r>
              <a:rPr b="1" lang="en" sz="2000"/>
              <a:t>ariable </a:t>
            </a:r>
            <a:r>
              <a:rPr lang="en" sz="1700"/>
              <a:t>as a labeled box, and the </a:t>
            </a:r>
            <a:r>
              <a:rPr b="1" lang="en" sz="2000"/>
              <a:t>data</a:t>
            </a:r>
            <a:r>
              <a:rPr lang="en" sz="1700"/>
              <a:t> points are the items put inside the box.</a:t>
            </a:r>
            <a:endParaRPr sz="17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58"/>
          <p:cNvSpPr txBox="1"/>
          <p:nvPr>
            <p:ph type="title"/>
          </p:nvPr>
        </p:nvSpPr>
        <p:spPr>
          <a:xfrm>
            <a:off x="707542" y="469772"/>
            <a:ext cx="6749400" cy="5208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
              <a:t>Types of Variables</a:t>
            </a:r>
            <a:endParaRPr/>
          </a:p>
        </p:txBody>
      </p:sp>
      <p:grpSp>
        <p:nvGrpSpPr>
          <p:cNvPr id="581" name="Google Shape;581;p58"/>
          <p:cNvGrpSpPr/>
          <p:nvPr/>
        </p:nvGrpSpPr>
        <p:grpSpPr>
          <a:xfrm>
            <a:off x="3840438" y="1087981"/>
            <a:ext cx="1301580" cy="522886"/>
            <a:chOff x="3840438" y="1087981"/>
            <a:chExt cx="1301580" cy="522886"/>
          </a:xfrm>
        </p:grpSpPr>
        <p:pic>
          <p:nvPicPr>
            <p:cNvPr id="582" name="Google Shape;582;p58"/>
            <p:cNvPicPr preferRelativeResize="0"/>
            <p:nvPr/>
          </p:nvPicPr>
          <p:blipFill rotWithShape="1">
            <a:blip r:embed="rId3">
              <a:alphaModFix/>
            </a:blip>
            <a:srcRect b="0" l="0" r="0" t="0"/>
            <a:stretch/>
          </p:blipFill>
          <p:spPr>
            <a:xfrm>
              <a:off x="3840438" y="1087981"/>
              <a:ext cx="1301580" cy="522886"/>
            </a:xfrm>
            <a:prstGeom prst="rect">
              <a:avLst/>
            </a:prstGeom>
            <a:noFill/>
            <a:ln>
              <a:noFill/>
            </a:ln>
          </p:spPr>
        </p:pic>
        <p:pic>
          <p:nvPicPr>
            <p:cNvPr id="583" name="Google Shape;583;p58"/>
            <p:cNvPicPr preferRelativeResize="0"/>
            <p:nvPr/>
          </p:nvPicPr>
          <p:blipFill rotWithShape="1">
            <a:blip r:embed="rId4">
              <a:alphaModFix/>
            </a:blip>
            <a:srcRect b="0" l="0" r="0" t="0"/>
            <a:stretch/>
          </p:blipFill>
          <p:spPr>
            <a:xfrm>
              <a:off x="3994404" y="1141463"/>
              <a:ext cx="1092708" cy="460260"/>
            </a:xfrm>
            <a:prstGeom prst="rect">
              <a:avLst/>
            </a:prstGeom>
            <a:noFill/>
            <a:ln>
              <a:noFill/>
            </a:ln>
          </p:spPr>
        </p:pic>
        <p:sp>
          <p:nvSpPr>
            <p:cNvPr id="584" name="Google Shape;584;p58"/>
            <p:cNvSpPr/>
            <p:nvPr/>
          </p:nvSpPr>
          <p:spPr>
            <a:xfrm>
              <a:off x="3858768" y="1098803"/>
              <a:ext cx="1224279" cy="436244"/>
            </a:xfrm>
            <a:custGeom>
              <a:rect b="b" l="l" r="r" t="t"/>
              <a:pathLst>
                <a:path extrusionOk="0" h="436244" w="1224279">
                  <a:moveTo>
                    <a:pt x="1151128" y="0"/>
                  </a:moveTo>
                  <a:lnTo>
                    <a:pt x="72644" y="0"/>
                  </a:lnTo>
                  <a:lnTo>
                    <a:pt x="44362" y="5707"/>
                  </a:lnTo>
                  <a:lnTo>
                    <a:pt x="21272" y="21272"/>
                  </a:lnTo>
                  <a:lnTo>
                    <a:pt x="5707" y="44362"/>
                  </a:lnTo>
                  <a:lnTo>
                    <a:pt x="0" y="72644"/>
                  </a:lnTo>
                  <a:lnTo>
                    <a:pt x="0" y="363220"/>
                  </a:lnTo>
                  <a:lnTo>
                    <a:pt x="5707" y="391501"/>
                  </a:lnTo>
                  <a:lnTo>
                    <a:pt x="21272" y="414591"/>
                  </a:lnTo>
                  <a:lnTo>
                    <a:pt x="44362" y="430156"/>
                  </a:lnTo>
                  <a:lnTo>
                    <a:pt x="72644" y="435863"/>
                  </a:lnTo>
                  <a:lnTo>
                    <a:pt x="1151128" y="435863"/>
                  </a:lnTo>
                  <a:lnTo>
                    <a:pt x="1179409" y="430156"/>
                  </a:lnTo>
                  <a:lnTo>
                    <a:pt x="1202499" y="414591"/>
                  </a:lnTo>
                  <a:lnTo>
                    <a:pt x="1218064" y="391501"/>
                  </a:lnTo>
                  <a:lnTo>
                    <a:pt x="1223772" y="363220"/>
                  </a:lnTo>
                  <a:lnTo>
                    <a:pt x="1223772" y="72644"/>
                  </a:lnTo>
                  <a:lnTo>
                    <a:pt x="1218064" y="44362"/>
                  </a:lnTo>
                  <a:lnTo>
                    <a:pt x="1202499" y="21272"/>
                  </a:lnTo>
                  <a:lnTo>
                    <a:pt x="1179409" y="5707"/>
                  </a:lnTo>
                  <a:lnTo>
                    <a:pt x="1151128" y="0"/>
                  </a:lnTo>
                  <a:close/>
                </a:path>
              </a:pathLst>
            </a:custGeom>
            <a:solidFill>
              <a:srgbClr val="FBE4C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585" name="Google Shape;585;p58"/>
            <p:cNvSpPr/>
            <p:nvPr/>
          </p:nvSpPr>
          <p:spPr>
            <a:xfrm>
              <a:off x="3858768" y="1098803"/>
              <a:ext cx="1224279" cy="436244"/>
            </a:xfrm>
            <a:custGeom>
              <a:rect b="b" l="l" r="r" t="t"/>
              <a:pathLst>
                <a:path extrusionOk="0" h="436244" w="1224279">
                  <a:moveTo>
                    <a:pt x="0" y="72644"/>
                  </a:moveTo>
                  <a:lnTo>
                    <a:pt x="5707" y="44362"/>
                  </a:lnTo>
                  <a:lnTo>
                    <a:pt x="21272" y="21272"/>
                  </a:lnTo>
                  <a:lnTo>
                    <a:pt x="44362" y="5707"/>
                  </a:lnTo>
                  <a:lnTo>
                    <a:pt x="72644" y="0"/>
                  </a:lnTo>
                  <a:lnTo>
                    <a:pt x="1151128" y="0"/>
                  </a:lnTo>
                  <a:lnTo>
                    <a:pt x="1179409" y="5707"/>
                  </a:lnTo>
                  <a:lnTo>
                    <a:pt x="1202499" y="21272"/>
                  </a:lnTo>
                  <a:lnTo>
                    <a:pt x="1218064" y="44362"/>
                  </a:lnTo>
                  <a:lnTo>
                    <a:pt x="1223772" y="72644"/>
                  </a:lnTo>
                  <a:lnTo>
                    <a:pt x="1223772" y="363220"/>
                  </a:lnTo>
                  <a:lnTo>
                    <a:pt x="1218064" y="391501"/>
                  </a:lnTo>
                  <a:lnTo>
                    <a:pt x="1202499" y="414591"/>
                  </a:lnTo>
                  <a:lnTo>
                    <a:pt x="1179409" y="430156"/>
                  </a:lnTo>
                  <a:lnTo>
                    <a:pt x="1151128" y="435863"/>
                  </a:lnTo>
                  <a:lnTo>
                    <a:pt x="72644" y="435863"/>
                  </a:lnTo>
                  <a:lnTo>
                    <a:pt x="44362" y="430156"/>
                  </a:lnTo>
                  <a:lnTo>
                    <a:pt x="21272" y="414591"/>
                  </a:lnTo>
                  <a:lnTo>
                    <a:pt x="5707" y="391501"/>
                  </a:lnTo>
                  <a:lnTo>
                    <a:pt x="0" y="363220"/>
                  </a:lnTo>
                  <a:lnTo>
                    <a:pt x="0" y="72644"/>
                  </a:lnTo>
                  <a:close/>
                </a:path>
              </a:pathLst>
            </a:custGeom>
            <a:noFill/>
            <a:ln cap="flat" cmpd="sng" w="9525">
              <a:solidFill>
                <a:srgbClr val="B45F05"/>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sp>
        <p:nvSpPr>
          <p:cNvPr id="586" name="Google Shape;586;p58"/>
          <p:cNvSpPr txBox="1"/>
          <p:nvPr/>
        </p:nvSpPr>
        <p:spPr>
          <a:xfrm>
            <a:off x="4111878" y="1191259"/>
            <a:ext cx="819300" cy="22890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b="1" lang="en" sz="1400">
                <a:latin typeface="Arial"/>
                <a:ea typeface="Arial"/>
                <a:cs typeface="Arial"/>
                <a:sym typeface="Arial"/>
              </a:rPr>
              <a:t>Variables</a:t>
            </a:r>
            <a:endParaRPr sz="1400">
              <a:latin typeface="Arial"/>
              <a:ea typeface="Arial"/>
              <a:cs typeface="Arial"/>
              <a:sym typeface="Arial"/>
            </a:endParaRPr>
          </a:p>
        </p:txBody>
      </p:sp>
      <p:grpSp>
        <p:nvGrpSpPr>
          <p:cNvPr id="587" name="Google Shape;587;p58"/>
          <p:cNvGrpSpPr/>
          <p:nvPr/>
        </p:nvGrpSpPr>
        <p:grpSpPr>
          <a:xfrm>
            <a:off x="1876001" y="1857563"/>
            <a:ext cx="1301580" cy="513780"/>
            <a:chOff x="1876001" y="1857563"/>
            <a:chExt cx="1301580" cy="513780"/>
          </a:xfrm>
        </p:grpSpPr>
        <p:pic>
          <p:nvPicPr>
            <p:cNvPr id="588" name="Google Shape;588;p58"/>
            <p:cNvPicPr preferRelativeResize="0"/>
            <p:nvPr/>
          </p:nvPicPr>
          <p:blipFill rotWithShape="1">
            <a:blip r:embed="rId5">
              <a:alphaModFix/>
            </a:blip>
            <a:srcRect b="0" l="0" r="0" t="0"/>
            <a:stretch/>
          </p:blipFill>
          <p:spPr>
            <a:xfrm>
              <a:off x="1876001" y="1857563"/>
              <a:ext cx="1301580" cy="512410"/>
            </a:xfrm>
            <a:prstGeom prst="rect">
              <a:avLst/>
            </a:prstGeom>
            <a:noFill/>
            <a:ln>
              <a:noFill/>
            </a:ln>
          </p:spPr>
        </p:pic>
        <p:pic>
          <p:nvPicPr>
            <p:cNvPr id="589" name="Google Shape;589;p58"/>
            <p:cNvPicPr preferRelativeResize="0"/>
            <p:nvPr/>
          </p:nvPicPr>
          <p:blipFill rotWithShape="1">
            <a:blip r:embed="rId6">
              <a:alphaModFix/>
            </a:blip>
            <a:srcRect b="0" l="0" r="0" t="0"/>
            <a:stretch/>
          </p:blipFill>
          <p:spPr>
            <a:xfrm>
              <a:off x="1891284" y="1911083"/>
              <a:ext cx="1269479" cy="460260"/>
            </a:xfrm>
            <a:prstGeom prst="rect">
              <a:avLst/>
            </a:prstGeom>
            <a:noFill/>
            <a:ln>
              <a:noFill/>
            </a:ln>
          </p:spPr>
        </p:pic>
        <p:sp>
          <p:nvSpPr>
            <p:cNvPr id="590" name="Google Shape;590;p58"/>
            <p:cNvSpPr/>
            <p:nvPr/>
          </p:nvSpPr>
          <p:spPr>
            <a:xfrm>
              <a:off x="1894332" y="1868423"/>
              <a:ext cx="1224280" cy="434339"/>
            </a:xfrm>
            <a:custGeom>
              <a:rect b="b" l="l" r="r" t="t"/>
              <a:pathLst>
                <a:path extrusionOk="0" h="434339" w="1224280">
                  <a:moveTo>
                    <a:pt x="1151382" y="0"/>
                  </a:moveTo>
                  <a:lnTo>
                    <a:pt x="72390" y="0"/>
                  </a:lnTo>
                  <a:lnTo>
                    <a:pt x="44201" y="5685"/>
                  </a:lnTo>
                  <a:lnTo>
                    <a:pt x="21193" y="21193"/>
                  </a:lnTo>
                  <a:lnTo>
                    <a:pt x="5685" y="44201"/>
                  </a:lnTo>
                  <a:lnTo>
                    <a:pt x="0" y="72389"/>
                  </a:lnTo>
                  <a:lnTo>
                    <a:pt x="0" y="361950"/>
                  </a:lnTo>
                  <a:lnTo>
                    <a:pt x="5685" y="390138"/>
                  </a:lnTo>
                  <a:lnTo>
                    <a:pt x="21193" y="413146"/>
                  </a:lnTo>
                  <a:lnTo>
                    <a:pt x="44201" y="428654"/>
                  </a:lnTo>
                  <a:lnTo>
                    <a:pt x="72390" y="434339"/>
                  </a:lnTo>
                  <a:lnTo>
                    <a:pt x="1151382" y="434339"/>
                  </a:lnTo>
                  <a:lnTo>
                    <a:pt x="1179570" y="428654"/>
                  </a:lnTo>
                  <a:lnTo>
                    <a:pt x="1202578" y="413146"/>
                  </a:lnTo>
                  <a:lnTo>
                    <a:pt x="1218086" y="390138"/>
                  </a:lnTo>
                  <a:lnTo>
                    <a:pt x="1223772" y="361950"/>
                  </a:lnTo>
                  <a:lnTo>
                    <a:pt x="1223772" y="72389"/>
                  </a:lnTo>
                  <a:lnTo>
                    <a:pt x="1218086" y="44201"/>
                  </a:lnTo>
                  <a:lnTo>
                    <a:pt x="1202578" y="21193"/>
                  </a:lnTo>
                  <a:lnTo>
                    <a:pt x="1179570" y="5685"/>
                  </a:lnTo>
                  <a:lnTo>
                    <a:pt x="1151382" y="0"/>
                  </a:lnTo>
                  <a:close/>
                </a:path>
              </a:pathLst>
            </a:custGeom>
            <a:solidFill>
              <a:srgbClr val="FBE4C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591" name="Google Shape;591;p58"/>
            <p:cNvSpPr/>
            <p:nvPr/>
          </p:nvSpPr>
          <p:spPr>
            <a:xfrm>
              <a:off x="1894332" y="1868423"/>
              <a:ext cx="1224280" cy="434339"/>
            </a:xfrm>
            <a:custGeom>
              <a:rect b="b" l="l" r="r" t="t"/>
              <a:pathLst>
                <a:path extrusionOk="0" h="434339" w="1224280">
                  <a:moveTo>
                    <a:pt x="0" y="72389"/>
                  </a:moveTo>
                  <a:lnTo>
                    <a:pt x="5685" y="44201"/>
                  </a:lnTo>
                  <a:lnTo>
                    <a:pt x="21193" y="21193"/>
                  </a:lnTo>
                  <a:lnTo>
                    <a:pt x="44201" y="5685"/>
                  </a:lnTo>
                  <a:lnTo>
                    <a:pt x="72390" y="0"/>
                  </a:lnTo>
                  <a:lnTo>
                    <a:pt x="1151382" y="0"/>
                  </a:lnTo>
                  <a:lnTo>
                    <a:pt x="1179570" y="5685"/>
                  </a:lnTo>
                  <a:lnTo>
                    <a:pt x="1202578" y="21193"/>
                  </a:lnTo>
                  <a:lnTo>
                    <a:pt x="1218086" y="44201"/>
                  </a:lnTo>
                  <a:lnTo>
                    <a:pt x="1223772" y="72389"/>
                  </a:lnTo>
                  <a:lnTo>
                    <a:pt x="1223772" y="361950"/>
                  </a:lnTo>
                  <a:lnTo>
                    <a:pt x="1218086" y="390138"/>
                  </a:lnTo>
                  <a:lnTo>
                    <a:pt x="1202578" y="413146"/>
                  </a:lnTo>
                  <a:lnTo>
                    <a:pt x="1179570" y="428654"/>
                  </a:lnTo>
                  <a:lnTo>
                    <a:pt x="1151382" y="434339"/>
                  </a:lnTo>
                  <a:lnTo>
                    <a:pt x="72390" y="434339"/>
                  </a:lnTo>
                  <a:lnTo>
                    <a:pt x="44201" y="428654"/>
                  </a:lnTo>
                  <a:lnTo>
                    <a:pt x="21193" y="413146"/>
                  </a:lnTo>
                  <a:lnTo>
                    <a:pt x="5685" y="390138"/>
                  </a:lnTo>
                  <a:lnTo>
                    <a:pt x="0" y="361950"/>
                  </a:lnTo>
                  <a:lnTo>
                    <a:pt x="0" y="72389"/>
                  </a:lnTo>
                  <a:close/>
                </a:path>
              </a:pathLst>
            </a:custGeom>
            <a:noFill/>
            <a:ln cap="flat" cmpd="sng" w="9525">
              <a:solidFill>
                <a:srgbClr val="B45F05"/>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sp>
        <p:nvSpPr>
          <p:cNvPr id="592" name="Google Shape;592;p58"/>
          <p:cNvSpPr txBox="1"/>
          <p:nvPr/>
        </p:nvSpPr>
        <p:spPr>
          <a:xfrm>
            <a:off x="2008123" y="1960880"/>
            <a:ext cx="995700" cy="2283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 sz="1400">
                <a:latin typeface="Arial"/>
                <a:ea typeface="Arial"/>
                <a:cs typeface="Arial"/>
                <a:sym typeface="Arial"/>
              </a:rPr>
              <a:t>Categorical</a:t>
            </a:r>
            <a:endParaRPr sz="1400">
              <a:latin typeface="Arial"/>
              <a:ea typeface="Arial"/>
              <a:cs typeface="Arial"/>
              <a:sym typeface="Arial"/>
            </a:endParaRPr>
          </a:p>
        </p:txBody>
      </p:sp>
      <p:grpSp>
        <p:nvGrpSpPr>
          <p:cNvPr id="593" name="Google Shape;593;p58"/>
          <p:cNvGrpSpPr/>
          <p:nvPr/>
        </p:nvGrpSpPr>
        <p:grpSpPr>
          <a:xfrm>
            <a:off x="5867358" y="1857563"/>
            <a:ext cx="1301580" cy="515304"/>
            <a:chOff x="5867358" y="1857563"/>
            <a:chExt cx="1301580" cy="515304"/>
          </a:xfrm>
        </p:grpSpPr>
        <p:pic>
          <p:nvPicPr>
            <p:cNvPr id="594" name="Google Shape;594;p58"/>
            <p:cNvPicPr preferRelativeResize="0"/>
            <p:nvPr/>
          </p:nvPicPr>
          <p:blipFill rotWithShape="1">
            <a:blip r:embed="rId5">
              <a:alphaModFix/>
            </a:blip>
            <a:srcRect b="0" l="0" r="0" t="0"/>
            <a:stretch/>
          </p:blipFill>
          <p:spPr>
            <a:xfrm>
              <a:off x="5867358" y="1857563"/>
              <a:ext cx="1301580" cy="512410"/>
            </a:xfrm>
            <a:prstGeom prst="rect">
              <a:avLst/>
            </a:prstGeom>
            <a:noFill/>
            <a:ln>
              <a:noFill/>
            </a:ln>
          </p:spPr>
        </p:pic>
        <p:pic>
          <p:nvPicPr>
            <p:cNvPr id="595" name="Google Shape;595;p58"/>
            <p:cNvPicPr preferRelativeResize="0"/>
            <p:nvPr/>
          </p:nvPicPr>
          <p:blipFill rotWithShape="1">
            <a:blip r:embed="rId7">
              <a:alphaModFix/>
            </a:blip>
            <a:srcRect b="0" l="0" r="0" t="0"/>
            <a:stretch/>
          </p:blipFill>
          <p:spPr>
            <a:xfrm>
              <a:off x="5999988" y="1912607"/>
              <a:ext cx="1162824" cy="460260"/>
            </a:xfrm>
            <a:prstGeom prst="rect">
              <a:avLst/>
            </a:prstGeom>
            <a:noFill/>
            <a:ln>
              <a:noFill/>
            </a:ln>
          </p:spPr>
        </p:pic>
        <p:sp>
          <p:nvSpPr>
            <p:cNvPr id="596" name="Google Shape;596;p58"/>
            <p:cNvSpPr/>
            <p:nvPr/>
          </p:nvSpPr>
          <p:spPr>
            <a:xfrm>
              <a:off x="5885688" y="1868423"/>
              <a:ext cx="1224279" cy="434339"/>
            </a:xfrm>
            <a:custGeom>
              <a:rect b="b" l="l" r="r" t="t"/>
              <a:pathLst>
                <a:path extrusionOk="0" h="434339" w="1224279">
                  <a:moveTo>
                    <a:pt x="1151382" y="0"/>
                  </a:moveTo>
                  <a:lnTo>
                    <a:pt x="72389" y="0"/>
                  </a:lnTo>
                  <a:lnTo>
                    <a:pt x="44201" y="5685"/>
                  </a:lnTo>
                  <a:lnTo>
                    <a:pt x="21193" y="21193"/>
                  </a:lnTo>
                  <a:lnTo>
                    <a:pt x="5685" y="44201"/>
                  </a:lnTo>
                  <a:lnTo>
                    <a:pt x="0" y="72389"/>
                  </a:lnTo>
                  <a:lnTo>
                    <a:pt x="0" y="361950"/>
                  </a:lnTo>
                  <a:lnTo>
                    <a:pt x="5685" y="390138"/>
                  </a:lnTo>
                  <a:lnTo>
                    <a:pt x="21193" y="413146"/>
                  </a:lnTo>
                  <a:lnTo>
                    <a:pt x="44201" y="428654"/>
                  </a:lnTo>
                  <a:lnTo>
                    <a:pt x="72389" y="434339"/>
                  </a:lnTo>
                  <a:lnTo>
                    <a:pt x="1151382" y="434339"/>
                  </a:lnTo>
                  <a:lnTo>
                    <a:pt x="1179570" y="428654"/>
                  </a:lnTo>
                  <a:lnTo>
                    <a:pt x="1202578" y="413146"/>
                  </a:lnTo>
                  <a:lnTo>
                    <a:pt x="1218086" y="390138"/>
                  </a:lnTo>
                  <a:lnTo>
                    <a:pt x="1223771" y="361950"/>
                  </a:lnTo>
                  <a:lnTo>
                    <a:pt x="1223771" y="72389"/>
                  </a:lnTo>
                  <a:lnTo>
                    <a:pt x="1218086" y="44201"/>
                  </a:lnTo>
                  <a:lnTo>
                    <a:pt x="1202578" y="21193"/>
                  </a:lnTo>
                  <a:lnTo>
                    <a:pt x="1179570" y="5685"/>
                  </a:lnTo>
                  <a:lnTo>
                    <a:pt x="1151382" y="0"/>
                  </a:lnTo>
                  <a:close/>
                </a:path>
              </a:pathLst>
            </a:custGeom>
            <a:solidFill>
              <a:srgbClr val="FBE4C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597" name="Google Shape;597;p58"/>
            <p:cNvSpPr/>
            <p:nvPr/>
          </p:nvSpPr>
          <p:spPr>
            <a:xfrm>
              <a:off x="5885688" y="1868423"/>
              <a:ext cx="1224279" cy="434339"/>
            </a:xfrm>
            <a:custGeom>
              <a:rect b="b" l="l" r="r" t="t"/>
              <a:pathLst>
                <a:path extrusionOk="0" h="434339" w="1224279">
                  <a:moveTo>
                    <a:pt x="0" y="72389"/>
                  </a:moveTo>
                  <a:lnTo>
                    <a:pt x="5685" y="44201"/>
                  </a:lnTo>
                  <a:lnTo>
                    <a:pt x="21193" y="21193"/>
                  </a:lnTo>
                  <a:lnTo>
                    <a:pt x="44201" y="5685"/>
                  </a:lnTo>
                  <a:lnTo>
                    <a:pt x="72389" y="0"/>
                  </a:lnTo>
                  <a:lnTo>
                    <a:pt x="1151382" y="0"/>
                  </a:lnTo>
                  <a:lnTo>
                    <a:pt x="1179570" y="5685"/>
                  </a:lnTo>
                  <a:lnTo>
                    <a:pt x="1202578" y="21193"/>
                  </a:lnTo>
                  <a:lnTo>
                    <a:pt x="1218086" y="44201"/>
                  </a:lnTo>
                  <a:lnTo>
                    <a:pt x="1223771" y="72389"/>
                  </a:lnTo>
                  <a:lnTo>
                    <a:pt x="1223771" y="361950"/>
                  </a:lnTo>
                  <a:lnTo>
                    <a:pt x="1218086" y="390138"/>
                  </a:lnTo>
                  <a:lnTo>
                    <a:pt x="1202578" y="413146"/>
                  </a:lnTo>
                  <a:lnTo>
                    <a:pt x="1179570" y="428654"/>
                  </a:lnTo>
                  <a:lnTo>
                    <a:pt x="1151382" y="434339"/>
                  </a:lnTo>
                  <a:lnTo>
                    <a:pt x="72389" y="434339"/>
                  </a:lnTo>
                  <a:lnTo>
                    <a:pt x="44201" y="428654"/>
                  </a:lnTo>
                  <a:lnTo>
                    <a:pt x="21193" y="413146"/>
                  </a:lnTo>
                  <a:lnTo>
                    <a:pt x="5685" y="390138"/>
                  </a:lnTo>
                  <a:lnTo>
                    <a:pt x="0" y="361950"/>
                  </a:lnTo>
                  <a:lnTo>
                    <a:pt x="0" y="72389"/>
                  </a:lnTo>
                  <a:close/>
                </a:path>
              </a:pathLst>
            </a:custGeom>
            <a:noFill/>
            <a:ln cap="flat" cmpd="sng" w="9525">
              <a:solidFill>
                <a:srgbClr val="B45F05"/>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sp>
        <p:nvSpPr>
          <p:cNvPr id="598" name="Google Shape;598;p58"/>
          <p:cNvSpPr txBox="1"/>
          <p:nvPr/>
        </p:nvSpPr>
        <p:spPr>
          <a:xfrm>
            <a:off x="6118986" y="1962404"/>
            <a:ext cx="887700" cy="2283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 sz="1400">
                <a:latin typeface="Arial"/>
                <a:ea typeface="Arial"/>
                <a:cs typeface="Arial"/>
                <a:sym typeface="Arial"/>
              </a:rPr>
              <a:t>Numerical</a:t>
            </a:r>
            <a:endParaRPr sz="1400">
              <a:latin typeface="Arial"/>
              <a:ea typeface="Arial"/>
              <a:cs typeface="Arial"/>
              <a:sym typeface="Arial"/>
            </a:endParaRPr>
          </a:p>
        </p:txBody>
      </p:sp>
      <p:pic>
        <p:nvPicPr>
          <p:cNvPr id="599" name="Google Shape;599;p58"/>
          <p:cNvPicPr preferRelativeResize="0"/>
          <p:nvPr/>
        </p:nvPicPr>
        <p:blipFill rotWithShape="1">
          <a:blip r:embed="rId8">
            <a:alphaModFix/>
          </a:blip>
          <a:srcRect b="0" l="0" r="0" t="0"/>
          <a:stretch/>
        </p:blipFill>
        <p:spPr>
          <a:xfrm>
            <a:off x="1107947" y="3430523"/>
            <a:ext cx="940308" cy="713232"/>
          </a:xfrm>
          <a:prstGeom prst="rect">
            <a:avLst/>
          </a:prstGeom>
          <a:noFill/>
          <a:ln>
            <a:noFill/>
          </a:ln>
        </p:spPr>
      </p:pic>
      <p:sp>
        <p:nvSpPr>
          <p:cNvPr id="600" name="Google Shape;600;p58"/>
          <p:cNvSpPr txBox="1"/>
          <p:nvPr/>
        </p:nvSpPr>
        <p:spPr>
          <a:xfrm>
            <a:off x="1149807" y="4317898"/>
            <a:ext cx="858000" cy="2283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 sz="1400">
                <a:latin typeface="Arial"/>
                <a:ea typeface="Arial"/>
                <a:cs typeface="Arial"/>
                <a:sym typeface="Arial"/>
              </a:rPr>
              <a:t>Nationality</a:t>
            </a:r>
            <a:endParaRPr sz="1400">
              <a:latin typeface="Arial"/>
              <a:ea typeface="Arial"/>
              <a:cs typeface="Arial"/>
              <a:sym typeface="Arial"/>
            </a:endParaRPr>
          </a:p>
        </p:txBody>
      </p:sp>
      <p:grpSp>
        <p:nvGrpSpPr>
          <p:cNvPr id="601" name="Google Shape;601;p58"/>
          <p:cNvGrpSpPr/>
          <p:nvPr/>
        </p:nvGrpSpPr>
        <p:grpSpPr>
          <a:xfrm>
            <a:off x="947885" y="2762819"/>
            <a:ext cx="1301580" cy="513780"/>
            <a:chOff x="947885" y="2762819"/>
            <a:chExt cx="1301580" cy="513780"/>
          </a:xfrm>
        </p:grpSpPr>
        <p:pic>
          <p:nvPicPr>
            <p:cNvPr id="602" name="Google Shape;602;p58"/>
            <p:cNvPicPr preferRelativeResize="0"/>
            <p:nvPr/>
          </p:nvPicPr>
          <p:blipFill rotWithShape="1">
            <a:blip r:embed="rId5">
              <a:alphaModFix/>
            </a:blip>
            <a:srcRect b="0" l="0" r="0" t="0"/>
            <a:stretch/>
          </p:blipFill>
          <p:spPr>
            <a:xfrm>
              <a:off x="947885" y="2762819"/>
              <a:ext cx="1301580" cy="512410"/>
            </a:xfrm>
            <a:prstGeom prst="rect">
              <a:avLst/>
            </a:prstGeom>
            <a:noFill/>
            <a:ln>
              <a:noFill/>
            </a:ln>
          </p:spPr>
        </p:pic>
        <p:pic>
          <p:nvPicPr>
            <p:cNvPr id="603" name="Google Shape;603;p58"/>
            <p:cNvPicPr preferRelativeResize="0"/>
            <p:nvPr/>
          </p:nvPicPr>
          <p:blipFill rotWithShape="1">
            <a:blip r:embed="rId9">
              <a:alphaModFix/>
            </a:blip>
            <a:srcRect b="0" l="0" r="0" t="0"/>
            <a:stretch/>
          </p:blipFill>
          <p:spPr>
            <a:xfrm>
              <a:off x="1097279" y="2816339"/>
              <a:ext cx="1002779" cy="460260"/>
            </a:xfrm>
            <a:prstGeom prst="rect">
              <a:avLst/>
            </a:prstGeom>
            <a:noFill/>
            <a:ln>
              <a:noFill/>
            </a:ln>
          </p:spPr>
        </p:pic>
        <p:sp>
          <p:nvSpPr>
            <p:cNvPr id="604" name="Google Shape;604;p58"/>
            <p:cNvSpPr/>
            <p:nvPr/>
          </p:nvSpPr>
          <p:spPr>
            <a:xfrm>
              <a:off x="966215" y="2773679"/>
              <a:ext cx="1224280" cy="434339"/>
            </a:xfrm>
            <a:custGeom>
              <a:rect b="b" l="l" r="r" t="t"/>
              <a:pathLst>
                <a:path extrusionOk="0" h="434339" w="1224280">
                  <a:moveTo>
                    <a:pt x="1151382" y="0"/>
                  </a:moveTo>
                  <a:lnTo>
                    <a:pt x="72390" y="0"/>
                  </a:lnTo>
                  <a:lnTo>
                    <a:pt x="44212" y="5685"/>
                  </a:lnTo>
                  <a:lnTo>
                    <a:pt x="21202" y="21193"/>
                  </a:lnTo>
                  <a:lnTo>
                    <a:pt x="5688" y="44201"/>
                  </a:lnTo>
                  <a:lnTo>
                    <a:pt x="0" y="72389"/>
                  </a:lnTo>
                  <a:lnTo>
                    <a:pt x="0" y="361950"/>
                  </a:lnTo>
                  <a:lnTo>
                    <a:pt x="5688" y="390138"/>
                  </a:lnTo>
                  <a:lnTo>
                    <a:pt x="21202" y="413146"/>
                  </a:lnTo>
                  <a:lnTo>
                    <a:pt x="44212" y="428654"/>
                  </a:lnTo>
                  <a:lnTo>
                    <a:pt x="72390" y="434339"/>
                  </a:lnTo>
                  <a:lnTo>
                    <a:pt x="1151382" y="434339"/>
                  </a:lnTo>
                  <a:lnTo>
                    <a:pt x="1179570" y="428654"/>
                  </a:lnTo>
                  <a:lnTo>
                    <a:pt x="1202578" y="413146"/>
                  </a:lnTo>
                  <a:lnTo>
                    <a:pt x="1218086" y="390138"/>
                  </a:lnTo>
                  <a:lnTo>
                    <a:pt x="1223772" y="361950"/>
                  </a:lnTo>
                  <a:lnTo>
                    <a:pt x="1223772" y="72389"/>
                  </a:lnTo>
                  <a:lnTo>
                    <a:pt x="1218086" y="44201"/>
                  </a:lnTo>
                  <a:lnTo>
                    <a:pt x="1202578" y="21193"/>
                  </a:lnTo>
                  <a:lnTo>
                    <a:pt x="1179570" y="5685"/>
                  </a:lnTo>
                  <a:lnTo>
                    <a:pt x="1151382" y="0"/>
                  </a:lnTo>
                  <a:close/>
                </a:path>
              </a:pathLst>
            </a:custGeom>
            <a:solidFill>
              <a:srgbClr val="FBE4C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05" name="Google Shape;605;p58"/>
            <p:cNvSpPr/>
            <p:nvPr/>
          </p:nvSpPr>
          <p:spPr>
            <a:xfrm>
              <a:off x="966215" y="2773679"/>
              <a:ext cx="1224280" cy="434339"/>
            </a:xfrm>
            <a:custGeom>
              <a:rect b="b" l="l" r="r" t="t"/>
              <a:pathLst>
                <a:path extrusionOk="0" h="434339" w="1224280">
                  <a:moveTo>
                    <a:pt x="0" y="72389"/>
                  </a:moveTo>
                  <a:lnTo>
                    <a:pt x="5688" y="44201"/>
                  </a:lnTo>
                  <a:lnTo>
                    <a:pt x="21202" y="21193"/>
                  </a:lnTo>
                  <a:lnTo>
                    <a:pt x="44212" y="5685"/>
                  </a:lnTo>
                  <a:lnTo>
                    <a:pt x="72390" y="0"/>
                  </a:lnTo>
                  <a:lnTo>
                    <a:pt x="1151382" y="0"/>
                  </a:lnTo>
                  <a:lnTo>
                    <a:pt x="1179570" y="5685"/>
                  </a:lnTo>
                  <a:lnTo>
                    <a:pt x="1202578" y="21193"/>
                  </a:lnTo>
                  <a:lnTo>
                    <a:pt x="1218086" y="44201"/>
                  </a:lnTo>
                  <a:lnTo>
                    <a:pt x="1223772" y="72389"/>
                  </a:lnTo>
                  <a:lnTo>
                    <a:pt x="1223772" y="361950"/>
                  </a:lnTo>
                  <a:lnTo>
                    <a:pt x="1218086" y="390138"/>
                  </a:lnTo>
                  <a:lnTo>
                    <a:pt x="1202578" y="413146"/>
                  </a:lnTo>
                  <a:lnTo>
                    <a:pt x="1179570" y="428654"/>
                  </a:lnTo>
                  <a:lnTo>
                    <a:pt x="1151382" y="434339"/>
                  </a:lnTo>
                  <a:lnTo>
                    <a:pt x="72390" y="434339"/>
                  </a:lnTo>
                  <a:lnTo>
                    <a:pt x="44212" y="428654"/>
                  </a:lnTo>
                  <a:lnTo>
                    <a:pt x="21202" y="413146"/>
                  </a:lnTo>
                  <a:lnTo>
                    <a:pt x="5688" y="390138"/>
                  </a:lnTo>
                  <a:lnTo>
                    <a:pt x="0" y="361950"/>
                  </a:lnTo>
                  <a:lnTo>
                    <a:pt x="0" y="72389"/>
                  </a:lnTo>
                  <a:close/>
                </a:path>
              </a:pathLst>
            </a:custGeom>
            <a:noFill/>
            <a:ln cap="flat" cmpd="sng" w="9525">
              <a:solidFill>
                <a:srgbClr val="B45F05"/>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sp>
        <p:nvSpPr>
          <p:cNvPr id="606" name="Google Shape;606;p58"/>
          <p:cNvSpPr txBox="1"/>
          <p:nvPr/>
        </p:nvSpPr>
        <p:spPr>
          <a:xfrm>
            <a:off x="1214119" y="2866136"/>
            <a:ext cx="727800" cy="2283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 sz="1400">
                <a:latin typeface="Arial"/>
                <a:ea typeface="Arial"/>
                <a:cs typeface="Arial"/>
                <a:sym typeface="Arial"/>
              </a:rPr>
              <a:t>Nominal</a:t>
            </a:r>
            <a:endParaRPr sz="1400">
              <a:latin typeface="Arial"/>
              <a:ea typeface="Arial"/>
              <a:cs typeface="Arial"/>
              <a:sym typeface="Arial"/>
            </a:endParaRPr>
          </a:p>
        </p:txBody>
      </p:sp>
      <p:sp>
        <p:nvSpPr>
          <p:cNvPr id="607" name="Google Shape;607;p58"/>
          <p:cNvSpPr txBox="1"/>
          <p:nvPr/>
        </p:nvSpPr>
        <p:spPr>
          <a:xfrm>
            <a:off x="2791205" y="4317898"/>
            <a:ext cx="1335900" cy="2283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 sz="1400">
                <a:latin typeface="Arial"/>
                <a:ea typeface="Arial"/>
                <a:cs typeface="Arial"/>
                <a:sym typeface="Arial"/>
              </a:rPr>
              <a:t>Happiness Level</a:t>
            </a:r>
            <a:endParaRPr sz="1400">
              <a:latin typeface="Arial"/>
              <a:ea typeface="Arial"/>
              <a:cs typeface="Arial"/>
              <a:sym typeface="Arial"/>
            </a:endParaRPr>
          </a:p>
        </p:txBody>
      </p:sp>
      <p:pic>
        <p:nvPicPr>
          <p:cNvPr id="608" name="Google Shape;608;p58"/>
          <p:cNvPicPr preferRelativeResize="0"/>
          <p:nvPr/>
        </p:nvPicPr>
        <p:blipFill rotWithShape="1">
          <a:blip r:embed="rId10">
            <a:alphaModFix/>
          </a:blip>
          <a:srcRect b="0" l="0" r="0" t="0"/>
          <a:stretch/>
        </p:blipFill>
        <p:spPr>
          <a:xfrm>
            <a:off x="2619755" y="3497751"/>
            <a:ext cx="1773924" cy="615524"/>
          </a:xfrm>
          <a:prstGeom prst="rect">
            <a:avLst/>
          </a:prstGeom>
          <a:noFill/>
          <a:ln>
            <a:noFill/>
          </a:ln>
        </p:spPr>
      </p:pic>
      <p:grpSp>
        <p:nvGrpSpPr>
          <p:cNvPr id="609" name="Google Shape;609;p58"/>
          <p:cNvGrpSpPr/>
          <p:nvPr/>
        </p:nvGrpSpPr>
        <p:grpSpPr>
          <a:xfrm>
            <a:off x="2828501" y="2762819"/>
            <a:ext cx="1301580" cy="513780"/>
            <a:chOff x="2828501" y="2762819"/>
            <a:chExt cx="1301580" cy="513780"/>
          </a:xfrm>
        </p:grpSpPr>
        <p:pic>
          <p:nvPicPr>
            <p:cNvPr id="610" name="Google Shape;610;p58"/>
            <p:cNvPicPr preferRelativeResize="0"/>
            <p:nvPr/>
          </p:nvPicPr>
          <p:blipFill rotWithShape="1">
            <a:blip r:embed="rId5">
              <a:alphaModFix/>
            </a:blip>
            <a:srcRect b="0" l="0" r="0" t="0"/>
            <a:stretch/>
          </p:blipFill>
          <p:spPr>
            <a:xfrm>
              <a:off x="2828501" y="2762819"/>
              <a:ext cx="1301580" cy="512410"/>
            </a:xfrm>
            <a:prstGeom prst="rect">
              <a:avLst/>
            </a:prstGeom>
            <a:noFill/>
            <a:ln>
              <a:noFill/>
            </a:ln>
          </p:spPr>
        </p:pic>
        <p:pic>
          <p:nvPicPr>
            <p:cNvPr id="611" name="Google Shape;611;p58"/>
            <p:cNvPicPr preferRelativeResize="0"/>
            <p:nvPr/>
          </p:nvPicPr>
          <p:blipFill rotWithShape="1">
            <a:blip r:embed="rId11">
              <a:alphaModFix/>
            </a:blip>
            <a:srcRect b="0" l="0" r="0" t="0"/>
            <a:stretch/>
          </p:blipFill>
          <p:spPr>
            <a:xfrm>
              <a:off x="3014472" y="2816339"/>
              <a:ext cx="925080" cy="460260"/>
            </a:xfrm>
            <a:prstGeom prst="rect">
              <a:avLst/>
            </a:prstGeom>
            <a:noFill/>
            <a:ln>
              <a:noFill/>
            </a:ln>
          </p:spPr>
        </p:pic>
        <p:sp>
          <p:nvSpPr>
            <p:cNvPr id="612" name="Google Shape;612;p58"/>
            <p:cNvSpPr/>
            <p:nvPr/>
          </p:nvSpPr>
          <p:spPr>
            <a:xfrm>
              <a:off x="2846832" y="2773679"/>
              <a:ext cx="1224279" cy="434339"/>
            </a:xfrm>
            <a:custGeom>
              <a:rect b="b" l="l" r="r" t="t"/>
              <a:pathLst>
                <a:path extrusionOk="0" h="434339" w="1224279">
                  <a:moveTo>
                    <a:pt x="1151382" y="0"/>
                  </a:moveTo>
                  <a:lnTo>
                    <a:pt x="72390" y="0"/>
                  </a:lnTo>
                  <a:lnTo>
                    <a:pt x="44201" y="5685"/>
                  </a:lnTo>
                  <a:lnTo>
                    <a:pt x="21193" y="21193"/>
                  </a:lnTo>
                  <a:lnTo>
                    <a:pt x="5685" y="44201"/>
                  </a:lnTo>
                  <a:lnTo>
                    <a:pt x="0" y="72389"/>
                  </a:lnTo>
                  <a:lnTo>
                    <a:pt x="0" y="361950"/>
                  </a:lnTo>
                  <a:lnTo>
                    <a:pt x="5685" y="390138"/>
                  </a:lnTo>
                  <a:lnTo>
                    <a:pt x="21193" y="413146"/>
                  </a:lnTo>
                  <a:lnTo>
                    <a:pt x="44201" y="428654"/>
                  </a:lnTo>
                  <a:lnTo>
                    <a:pt x="72390" y="434339"/>
                  </a:lnTo>
                  <a:lnTo>
                    <a:pt x="1151382" y="434339"/>
                  </a:lnTo>
                  <a:lnTo>
                    <a:pt x="1179570" y="428654"/>
                  </a:lnTo>
                  <a:lnTo>
                    <a:pt x="1202578" y="413146"/>
                  </a:lnTo>
                  <a:lnTo>
                    <a:pt x="1218086" y="390138"/>
                  </a:lnTo>
                  <a:lnTo>
                    <a:pt x="1223771" y="361950"/>
                  </a:lnTo>
                  <a:lnTo>
                    <a:pt x="1223771" y="72389"/>
                  </a:lnTo>
                  <a:lnTo>
                    <a:pt x="1218086" y="44201"/>
                  </a:lnTo>
                  <a:lnTo>
                    <a:pt x="1202578" y="21193"/>
                  </a:lnTo>
                  <a:lnTo>
                    <a:pt x="1179570" y="5685"/>
                  </a:lnTo>
                  <a:lnTo>
                    <a:pt x="1151382" y="0"/>
                  </a:lnTo>
                  <a:close/>
                </a:path>
              </a:pathLst>
            </a:custGeom>
            <a:solidFill>
              <a:srgbClr val="FBE4C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13" name="Google Shape;613;p58"/>
            <p:cNvSpPr/>
            <p:nvPr/>
          </p:nvSpPr>
          <p:spPr>
            <a:xfrm>
              <a:off x="2846832" y="2773679"/>
              <a:ext cx="1224279" cy="434339"/>
            </a:xfrm>
            <a:custGeom>
              <a:rect b="b" l="l" r="r" t="t"/>
              <a:pathLst>
                <a:path extrusionOk="0" h="434339" w="1224279">
                  <a:moveTo>
                    <a:pt x="0" y="72389"/>
                  </a:moveTo>
                  <a:lnTo>
                    <a:pt x="5685" y="44201"/>
                  </a:lnTo>
                  <a:lnTo>
                    <a:pt x="21193" y="21193"/>
                  </a:lnTo>
                  <a:lnTo>
                    <a:pt x="44201" y="5685"/>
                  </a:lnTo>
                  <a:lnTo>
                    <a:pt x="72390" y="0"/>
                  </a:lnTo>
                  <a:lnTo>
                    <a:pt x="1151382" y="0"/>
                  </a:lnTo>
                  <a:lnTo>
                    <a:pt x="1179570" y="5685"/>
                  </a:lnTo>
                  <a:lnTo>
                    <a:pt x="1202578" y="21193"/>
                  </a:lnTo>
                  <a:lnTo>
                    <a:pt x="1218086" y="44201"/>
                  </a:lnTo>
                  <a:lnTo>
                    <a:pt x="1223771" y="72389"/>
                  </a:lnTo>
                  <a:lnTo>
                    <a:pt x="1223771" y="361950"/>
                  </a:lnTo>
                  <a:lnTo>
                    <a:pt x="1218086" y="390138"/>
                  </a:lnTo>
                  <a:lnTo>
                    <a:pt x="1202578" y="413146"/>
                  </a:lnTo>
                  <a:lnTo>
                    <a:pt x="1179570" y="428654"/>
                  </a:lnTo>
                  <a:lnTo>
                    <a:pt x="1151382" y="434339"/>
                  </a:lnTo>
                  <a:lnTo>
                    <a:pt x="72390" y="434339"/>
                  </a:lnTo>
                  <a:lnTo>
                    <a:pt x="44201" y="428654"/>
                  </a:lnTo>
                  <a:lnTo>
                    <a:pt x="21193" y="413146"/>
                  </a:lnTo>
                  <a:lnTo>
                    <a:pt x="5685" y="390138"/>
                  </a:lnTo>
                  <a:lnTo>
                    <a:pt x="0" y="361950"/>
                  </a:lnTo>
                  <a:lnTo>
                    <a:pt x="0" y="72389"/>
                  </a:lnTo>
                  <a:close/>
                </a:path>
              </a:pathLst>
            </a:custGeom>
            <a:noFill/>
            <a:ln cap="flat" cmpd="sng" w="9525">
              <a:solidFill>
                <a:srgbClr val="B45F05"/>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sp>
        <p:nvSpPr>
          <p:cNvPr id="614" name="Google Shape;614;p58"/>
          <p:cNvSpPr txBox="1"/>
          <p:nvPr/>
        </p:nvSpPr>
        <p:spPr>
          <a:xfrm>
            <a:off x="3132835" y="2866136"/>
            <a:ext cx="650100" cy="2283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 sz="1400">
                <a:latin typeface="Arial"/>
                <a:ea typeface="Arial"/>
                <a:cs typeface="Arial"/>
                <a:sym typeface="Arial"/>
              </a:rPr>
              <a:t>Ordinal</a:t>
            </a:r>
            <a:endParaRPr sz="1400">
              <a:latin typeface="Arial"/>
              <a:ea typeface="Arial"/>
              <a:cs typeface="Arial"/>
              <a:sym typeface="Arial"/>
            </a:endParaRPr>
          </a:p>
        </p:txBody>
      </p:sp>
      <p:sp>
        <p:nvSpPr>
          <p:cNvPr id="615" name="Google Shape;615;p58"/>
          <p:cNvSpPr txBox="1"/>
          <p:nvPr/>
        </p:nvSpPr>
        <p:spPr>
          <a:xfrm>
            <a:off x="5042153" y="4317898"/>
            <a:ext cx="1260600" cy="443700"/>
          </a:xfrm>
          <a:prstGeom prst="rect">
            <a:avLst/>
          </a:prstGeom>
          <a:noFill/>
          <a:ln>
            <a:noFill/>
          </a:ln>
        </p:spPr>
        <p:txBody>
          <a:bodyPr anchorCtr="0" anchor="t" bIns="0" lIns="0" spcFirstLastPara="1" rIns="0" wrap="square" tIns="12700">
            <a:spAutoFit/>
          </a:bodyPr>
          <a:lstStyle/>
          <a:p>
            <a:pPr indent="-390525" lvl="0" marL="402590" marR="5080" rtl="0" algn="l">
              <a:lnSpc>
                <a:spcPct val="100000"/>
              </a:lnSpc>
              <a:spcBef>
                <a:spcPts val="0"/>
              </a:spcBef>
              <a:spcAft>
                <a:spcPts val="0"/>
              </a:spcAft>
              <a:buNone/>
            </a:pPr>
            <a:r>
              <a:rPr lang="en" sz="1400">
                <a:latin typeface="Arial"/>
                <a:ea typeface="Arial"/>
                <a:cs typeface="Arial"/>
                <a:sym typeface="Arial"/>
              </a:rPr>
              <a:t>Academic Units (AUs)</a:t>
            </a:r>
            <a:endParaRPr sz="1400">
              <a:latin typeface="Arial"/>
              <a:ea typeface="Arial"/>
              <a:cs typeface="Arial"/>
              <a:sym typeface="Arial"/>
            </a:endParaRPr>
          </a:p>
        </p:txBody>
      </p:sp>
      <p:pic>
        <p:nvPicPr>
          <p:cNvPr id="616" name="Google Shape;616;p58"/>
          <p:cNvPicPr preferRelativeResize="0"/>
          <p:nvPr/>
        </p:nvPicPr>
        <p:blipFill rotWithShape="1">
          <a:blip r:embed="rId12">
            <a:alphaModFix/>
          </a:blip>
          <a:srcRect b="0" l="0" r="0" t="0"/>
          <a:stretch/>
        </p:blipFill>
        <p:spPr>
          <a:xfrm>
            <a:off x="4968240" y="3453531"/>
            <a:ext cx="1400546" cy="625803"/>
          </a:xfrm>
          <a:prstGeom prst="rect">
            <a:avLst/>
          </a:prstGeom>
          <a:noFill/>
          <a:ln>
            <a:noFill/>
          </a:ln>
        </p:spPr>
      </p:pic>
      <p:grpSp>
        <p:nvGrpSpPr>
          <p:cNvPr id="617" name="Google Shape;617;p58"/>
          <p:cNvGrpSpPr/>
          <p:nvPr/>
        </p:nvGrpSpPr>
        <p:grpSpPr>
          <a:xfrm>
            <a:off x="4946872" y="2762819"/>
            <a:ext cx="1303083" cy="513780"/>
            <a:chOff x="4946872" y="2762819"/>
            <a:chExt cx="1303083" cy="513780"/>
          </a:xfrm>
        </p:grpSpPr>
        <p:pic>
          <p:nvPicPr>
            <p:cNvPr id="618" name="Google Shape;618;p58"/>
            <p:cNvPicPr preferRelativeResize="0"/>
            <p:nvPr/>
          </p:nvPicPr>
          <p:blipFill rotWithShape="1">
            <a:blip r:embed="rId13">
              <a:alphaModFix/>
            </a:blip>
            <a:srcRect b="0" l="0" r="0" t="0"/>
            <a:stretch/>
          </p:blipFill>
          <p:spPr>
            <a:xfrm>
              <a:off x="4946872" y="2762819"/>
              <a:ext cx="1303083" cy="512410"/>
            </a:xfrm>
            <a:prstGeom prst="rect">
              <a:avLst/>
            </a:prstGeom>
            <a:noFill/>
            <a:ln>
              <a:noFill/>
            </a:ln>
          </p:spPr>
        </p:pic>
        <p:pic>
          <p:nvPicPr>
            <p:cNvPr id="619" name="Google Shape;619;p58"/>
            <p:cNvPicPr preferRelativeResize="0"/>
            <p:nvPr/>
          </p:nvPicPr>
          <p:blipFill rotWithShape="1">
            <a:blip r:embed="rId14">
              <a:alphaModFix/>
            </a:blip>
            <a:srcRect b="0" l="0" r="0" t="0"/>
            <a:stretch/>
          </p:blipFill>
          <p:spPr>
            <a:xfrm>
              <a:off x="5145023" y="2816339"/>
              <a:ext cx="1004303" cy="460260"/>
            </a:xfrm>
            <a:prstGeom prst="rect">
              <a:avLst/>
            </a:prstGeom>
            <a:noFill/>
            <a:ln>
              <a:noFill/>
            </a:ln>
          </p:spPr>
        </p:pic>
        <p:sp>
          <p:nvSpPr>
            <p:cNvPr id="620" name="Google Shape;620;p58"/>
            <p:cNvSpPr/>
            <p:nvPr/>
          </p:nvSpPr>
          <p:spPr>
            <a:xfrm>
              <a:off x="4965191" y="2773679"/>
              <a:ext cx="1225550" cy="434339"/>
            </a:xfrm>
            <a:custGeom>
              <a:rect b="b" l="l" r="r" t="t"/>
              <a:pathLst>
                <a:path extrusionOk="0" h="434339" w="1225550">
                  <a:moveTo>
                    <a:pt x="1152906" y="0"/>
                  </a:moveTo>
                  <a:lnTo>
                    <a:pt x="72390" y="0"/>
                  </a:lnTo>
                  <a:lnTo>
                    <a:pt x="44201" y="5685"/>
                  </a:lnTo>
                  <a:lnTo>
                    <a:pt x="21193" y="21193"/>
                  </a:lnTo>
                  <a:lnTo>
                    <a:pt x="5685" y="44201"/>
                  </a:lnTo>
                  <a:lnTo>
                    <a:pt x="0" y="72389"/>
                  </a:lnTo>
                  <a:lnTo>
                    <a:pt x="0" y="361950"/>
                  </a:lnTo>
                  <a:lnTo>
                    <a:pt x="5685" y="390138"/>
                  </a:lnTo>
                  <a:lnTo>
                    <a:pt x="21193" y="413146"/>
                  </a:lnTo>
                  <a:lnTo>
                    <a:pt x="44201" y="428654"/>
                  </a:lnTo>
                  <a:lnTo>
                    <a:pt x="72390" y="434339"/>
                  </a:lnTo>
                  <a:lnTo>
                    <a:pt x="1152906" y="434339"/>
                  </a:lnTo>
                  <a:lnTo>
                    <a:pt x="1181094" y="428654"/>
                  </a:lnTo>
                  <a:lnTo>
                    <a:pt x="1204102" y="413146"/>
                  </a:lnTo>
                  <a:lnTo>
                    <a:pt x="1219610" y="390138"/>
                  </a:lnTo>
                  <a:lnTo>
                    <a:pt x="1225296" y="361950"/>
                  </a:lnTo>
                  <a:lnTo>
                    <a:pt x="1225296" y="72389"/>
                  </a:lnTo>
                  <a:lnTo>
                    <a:pt x="1219610" y="44201"/>
                  </a:lnTo>
                  <a:lnTo>
                    <a:pt x="1204102" y="21193"/>
                  </a:lnTo>
                  <a:lnTo>
                    <a:pt x="1181094" y="5685"/>
                  </a:lnTo>
                  <a:lnTo>
                    <a:pt x="1152906" y="0"/>
                  </a:lnTo>
                  <a:close/>
                </a:path>
              </a:pathLst>
            </a:custGeom>
            <a:solidFill>
              <a:srgbClr val="FBE4C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21" name="Google Shape;621;p58"/>
            <p:cNvSpPr/>
            <p:nvPr/>
          </p:nvSpPr>
          <p:spPr>
            <a:xfrm>
              <a:off x="4965191" y="2773679"/>
              <a:ext cx="1225550" cy="434339"/>
            </a:xfrm>
            <a:custGeom>
              <a:rect b="b" l="l" r="r" t="t"/>
              <a:pathLst>
                <a:path extrusionOk="0" h="434339" w="1225550">
                  <a:moveTo>
                    <a:pt x="0" y="72389"/>
                  </a:moveTo>
                  <a:lnTo>
                    <a:pt x="5685" y="44201"/>
                  </a:lnTo>
                  <a:lnTo>
                    <a:pt x="21193" y="21193"/>
                  </a:lnTo>
                  <a:lnTo>
                    <a:pt x="44201" y="5685"/>
                  </a:lnTo>
                  <a:lnTo>
                    <a:pt x="72390" y="0"/>
                  </a:lnTo>
                  <a:lnTo>
                    <a:pt x="1152906" y="0"/>
                  </a:lnTo>
                  <a:lnTo>
                    <a:pt x="1181094" y="5685"/>
                  </a:lnTo>
                  <a:lnTo>
                    <a:pt x="1204102" y="21193"/>
                  </a:lnTo>
                  <a:lnTo>
                    <a:pt x="1219610" y="44201"/>
                  </a:lnTo>
                  <a:lnTo>
                    <a:pt x="1225296" y="72389"/>
                  </a:lnTo>
                  <a:lnTo>
                    <a:pt x="1225296" y="361950"/>
                  </a:lnTo>
                  <a:lnTo>
                    <a:pt x="1219610" y="390138"/>
                  </a:lnTo>
                  <a:lnTo>
                    <a:pt x="1204102" y="413146"/>
                  </a:lnTo>
                  <a:lnTo>
                    <a:pt x="1181094" y="428654"/>
                  </a:lnTo>
                  <a:lnTo>
                    <a:pt x="1152906" y="434339"/>
                  </a:lnTo>
                  <a:lnTo>
                    <a:pt x="72390" y="434339"/>
                  </a:lnTo>
                  <a:lnTo>
                    <a:pt x="44201" y="428654"/>
                  </a:lnTo>
                  <a:lnTo>
                    <a:pt x="21193" y="413146"/>
                  </a:lnTo>
                  <a:lnTo>
                    <a:pt x="5685" y="390138"/>
                  </a:lnTo>
                  <a:lnTo>
                    <a:pt x="0" y="361950"/>
                  </a:lnTo>
                  <a:lnTo>
                    <a:pt x="0" y="72389"/>
                  </a:lnTo>
                  <a:close/>
                </a:path>
              </a:pathLst>
            </a:custGeom>
            <a:noFill/>
            <a:ln cap="flat" cmpd="sng" w="9525">
              <a:solidFill>
                <a:srgbClr val="B45F05"/>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sp>
        <p:nvSpPr>
          <p:cNvPr id="622" name="Google Shape;622;p58"/>
          <p:cNvSpPr txBox="1"/>
          <p:nvPr/>
        </p:nvSpPr>
        <p:spPr>
          <a:xfrm>
            <a:off x="5263134" y="2866136"/>
            <a:ext cx="729600" cy="2283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 sz="1400">
                <a:latin typeface="Arial"/>
                <a:ea typeface="Arial"/>
                <a:cs typeface="Arial"/>
                <a:sym typeface="Arial"/>
              </a:rPr>
              <a:t>Discrete</a:t>
            </a:r>
            <a:endParaRPr sz="1400">
              <a:latin typeface="Arial"/>
              <a:ea typeface="Arial"/>
              <a:cs typeface="Arial"/>
              <a:sym typeface="Arial"/>
            </a:endParaRPr>
          </a:p>
        </p:txBody>
      </p:sp>
      <p:pic>
        <p:nvPicPr>
          <p:cNvPr id="623" name="Google Shape;623;p58"/>
          <p:cNvPicPr preferRelativeResize="0"/>
          <p:nvPr/>
        </p:nvPicPr>
        <p:blipFill rotWithShape="1">
          <a:blip r:embed="rId15">
            <a:alphaModFix/>
          </a:blip>
          <a:srcRect b="0" l="0" r="0" t="0"/>
          <a:stretch/>
        </p:blipFill>
        <p:spPr>
          <a:xfrm>
            <a:off x="7042404" y="3461003"/>
            <a:ext cx="967740" cy="780288"/>
          </a:xfrm>
          <a:prstGeom prst="rect">
            <a:avLst/>
          </a:prstGeom>
          <a:noFill/>
          <a:ln>
            <a:noFill/>
          </a:ln>
        </p:spPr>
      </p:pic>
      <p:sp>
        <p:nvSpPr>
          <p:cNvPr id="624" name="Google Shape;624;p58"/>
          <p:cNvSpPr txBox="1"/>
          <p:nvPr/>
        </p:nvSpPr>
        <p:spPr>
          <a:xfrm>
            <a:off x="7176896" y="4317898"/>
            <a:ext cx="610800" cy="2283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 sz="1400">
                <a:latin typeface="Arial"/>
                <a:ea typeface="Arial"/>
                <a:cs typeface="Arial"/>
                <a:sym typeface="Arial"/>
              </a:rPr>
              <a:t>Income</a:t>
            </a:r>
            <a:endParaRPr sz="1400">
              <a:latin typeface="Arial"/>
              <a:ea typeface="Arial"/>
              <a:cs typeface="Arial"/>
              <a:sym typeface="Arial"/>
            </a:endParaRPr>
          </a:p>
        </p:txBody>
      </p:sp>
      <p:grpSp>
        <p:nvGrpSpPr>
          <p:cNvPr id="625" name="Google Shape;625;p58"/>
          <p:cNvGrpSpPr/>
          <p:nvPr/>
        </p:nvGrpSpPr>
        <p:grpSpPr>
          <a:xfrm>
            <a:off x="6851861" y="2762819"/>
            <a:ext cx="1301580" cy="513780"/>
            <a:chOff x="6851861" y="2762819"/>
            <a:chExt cx="1301580" cy="513780"/>
          </a:xfrm>
        </p:grpSpPr>
        <p:pic>
          <p:nvPicPr>
            <p:cNvPr id="626" name="Google Shape;626;p58"/>
            <p:cNvPicPr preferRelativeResize="0"/>
            <p:nvPr/>
          </p:nvPicPr>
          <p:blipFill rotWithShape="1">
            <a:blip r:embed="rId5">
              <a:alphaModFix/>
            </a:blip>
            <a:srcRect b="0" l="0" r="0" t="0"/>
            <a:stretch/>
          </p:blipFill>
          <p:spPr>
            <a:xfrm>
              <a:off x="6851861" y="2762819"/>
              <a:ext cx="1301580" cy="512410"/>
            </a:xfrm>
            <a:prstGeom prst="rect">
              <a:avLst/>
            </a:prstGeom>
            <a:noFill/>
            <a:ln>
              <a:noFill/>
            </a:ln>
          </p:spPr>
        </p:pic>
        <p:pic>
          <p:nvPicPr>
            <p:cNvPr id="627" name="Google Shape;627;p58"/>
            <p:cNvPicPr preferRelativeResize="0"/>
            <p:nvPr/>
          </p:nvPicPr>
          <p:blipFill rotWithShape="1">
            <a:blip r:embed="rId16">
              <a:alphaModFix/>
            </a:blip>
            <a:srcRect b="0" l="0" r="0" t="0"/>
            <a:stretch/>
          </p:blipFill>
          <p:spPr>
            <a:xfrm>
              <a:off x="6859523" y="2816339"/>
              <a:ext cx="1286255" cy="460260"/>
            </a:xfrm>
            <a:prstGeom prst="rect">
              <a:avLst/>
            </a:prstGeom>
            <a:noFill/>
            <a:ln>
              <a:noFill/>
            </a:ln>
          </p:spPr>
        </p:pic>
        <p:sp>
          <p:nvSpPr>
            <p:cNvPr id="628" name="Google Shape;628;p58"/>
            <p:cNvSpPr/>
            <p:nvPr/>
          </p:nvSpPr>
          <p:spPr>
            <a:xfrm>
              <a:off x="6870191" y="2773679"/>
              <a:ext cx="1224279" cy="434339"/>
            </a:xfrm>
            <a:custGeom>
              <a:rect b="b" l="l" r="r" t="t"/>
              <a:pathLst>
                <a:path extrusionOk="0" h="434339" w="1224279">
                  <a:moveTo>
                    <a:pt x="1151381" y="0"/>
                  </a:moveTo>
                  <a:lnTo>
                    <a:pt x="72389" y="0"/>
                  </a:lnTo>
                  <a:lnTo>
                    <a:pt x="44201" y="5685"/>
                  </a:lnTo>
                  <a:lnTo>
                    <a:pt x="21193" y="21193"/>
                  </a:lnTo>
                  <a:lnTo>
                    <a:pt x="5685" y="44201"/>
                  </a:lnTo>
                  <a:lnTo>
                    <a:pt x="0" y="72389"/>
                  </a:lnTo>
                  <a:lnTo>
                    <a:pt x="0" y="361950"/>
                  </a:lnTo>
                  <a:lnTo>
                    <a:pt x="5685" y="390138"/>
                  </a:lnTo>
                  <a:lnTo>
                    <a:pt x="21193" y="413146"/>
                  </a:lnTo>
                  <a:lnTo>
                    <a:pt x="44201" y="428654"/>
                  </a:lnTo>
                  <a:lnTo>
                    <a:pt x="72389" y="434339"/>
                  </a:lnTo>
                  <a:lnTo>
                    <a:pt x="1151381" y="434339"/>
                  </a:lnTo>
                  <a:lnTo>
                    <a:pt x="1179570" y="428654"/>
                  </a:lnTo>
                  <a:lnTo>
                    <a:pt x="1202578" y="413146"/>
                  </a:lnTo>
                  <a:lnTo>
                    <a:pt x="1218086" y="390138"/>
                  </a:lnTo>
                  <a:lnTo>
                    <a:pt x="1223772" y="361950"/>
                  </a:lnTo>
                  <a:lnTo>
                    <a:pt x="1223772" y="72389"/>
                  </a:lnTo>
                  <a:lnTo>
                    <a:pt x="1218086" y="44201"/>
                  </a:lnTo>
                  <a:lnTo>
                    <a:pt x="1202578" y="21193"/>
                  </a:lnTo>
                  <a:lnTo>
                    <a:pt x="1179570" y="5685"/>
                  </a:lnTo>
                  <a:lnTo>
                    <a:pt x="1151381" y="0"/>
                  </a:lnTo>
                  <a:close/>
                </a:path>
              </a:pathLst>
            </a:custGeom>
            <a:solidFill>
              <a:srgbClr val="FBE4CD"/>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29" name="Google Shape;629;p58"/>
            <p:cNvSpPr/>
            <p:nvPr/>
          </p:nvSpPr>
          <p:spPr>
            <a:xfrm>
              <a:off x="6870191" y="2773679"/>
              <a:ext cx="1224279" cy="434339"/>
            </a:xfrm>
            <a:custGeom>
              <a:rect b="b" l="l" r="r" t="t"/>
              <a:pathLst>
                <a:path extrusionOk="0" h="434339" w="1224279">
                  <a:moveTo>
                    <a:pt x="0" y="72389"/>
                  </a:moveTo>
                  <a:lnTo>
                    <a:pt x="5685" y="44201"/>
                  </a:lnTo>
                  <a:lnTo>
                    <a:pt x="21193" y="21193"/>
                  </a:lnTo>
                  <a:lnTo>
                    <a:pt x="44201" y="5685"/>
                  </a:lnTo>
                  <a:lnTo>
                    <a:pt x="72389" y="0"/>
                  </a:lnTo>
                  <a:lnTo>
                    <a:pt x="1151381" y="0"/>
                  </a:lnTo>
                  <a:lnTo>
                    <a:pt x="1179570" y="5685"/>
                  </a:lnTo>
                  <a:lnTo>
                    <a:pt x="1202578" y="21193"/>
                  </a:lnTo>
                  <a:lnTo>
                    <a:pt x="1218086" y="44201"/>
                  </a:lnTo>
                  <a:lnTo>
                    <a:pt x="1223772" y="72389"/>
                  </a:lnTo>
                  <a:lnTo>
                    <a:pt x="1223772" y="361950"/>
                  </a:lnTo>
                  <a:lnTo>
                    <a:pt x="1218086" y="390138"/>
                  </a:lnTo>
                  <a:lnTo>
                    <a:pt x="1202578" y="413146"/>
                  </a:lnTo>
                  <a:lnTo>
                    <a:pt x="1179570" y="428654"/>
                  </a:lnTo>
                  <a:lnTo>
                    <a:pt x="1151381" y="434339"/>
                  </a:lnTo>
                  <a:lnTo>
                    <a:pt x="72389" y="434339"/>
                  </a:lnTo>
                  <a:lnTo>
                    <a:pt x="44201" y="428654"/>
                  </a:lnTo>
                  <a:lnTo>
                    <a:pt x="21193" y="413146"/>
                  </a:lnTo>
                  <a:lnTo>
                    <a:pt x="5685" y="390138"/>
                  </a:lnTo>
                  <a:lnTo>
                    <a:pt x="0" y="361950"/>
                  </a:lnTo>
                  <a:lnTo>
                    <a:pt x="0" y="72389"/>
                  </a:lnTo>
                  <a:close/>
                </a:path>
              </a:pathLst>
            </a:custGeom>
            <a:noFill/>
            <a:ln cap="flat" cmpd="sng" w="9525">
              <a:solidFill>
                <a:srgbClr val="B45F05"/>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grpSp>
      <p:sp>
        <p:nvSpPr>
          <p:cNvPr id="630" name="Google Shape;630;p58"/>
          <p:cNvSpPr txBox="1"/>
          <p:nvPr/>
        </p:nvSpPr>
        <p:spPr>
          <a:xfrm>
            <a:off x="6977633" y="2866136"/>
            <a:ext cx="1011600" cy="2283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 sz="1400">
                <a:latin typeface="Arial"/>
                <a:ea typeface="Arial"/>
                <a:cs typeface="Arial"/>
                <a:sym typeface="Arial"/>
              </a:rPr>
              <a:t>Continuous</a:t>
            </a:r>
            <a:endParaRPr sz="1400">
              <a:latin typeface="Arial"/>
              <a:ea typeface="Arial"/>
              <a:cs typeface="Arial"/>
              <a:sym typeface="Arial"/>
            </a:endParaRPr>
          </a:p>
        </p:txBody>
      </p:sp>
      <p:sp>
        <p:nvSpPr>
          <p:cNvPr id="631" name="Google Shape;631;p58"/>
          <p:cNvSpPr/>
          <p:nvPr/>
        </p:nvSpPr>
        <p:spPr>
          <a:xfrm>
            <a:off x="1547622" y="1582674"/>
            <a:ext cx="5910580" cy="1181100"/>
          </a:xfrm>
          <a:custGeom>
            <a:rect b="b" l="l" r="r" t="t"/>
            <a:pathLst>
              <a:path extrusionOk="0" h="1181100" w="5910580">
                <a:moveTo>
                  <a:pt x="4905756" y="269748"/>
                </a:moveTo>
                <a:lnTo>
                  <a:pt x="4905756" y="217223"/>
                </a:lnTo>
                <a:lnTo>
                  <a:pt x="4905756" y="174355"/>
                </a:lnTo>
                <a:lnTo>
                  <a:pt x="4905756" y="145464"/>
                </a:lnTo>
                <a:lnTo>
                  <a:pt x="4905756" y="134874"/>
                </a:lnTo>
                <a:lnTo>
                  <a:pt x="2917570" y="134874"/>
                </a:lnTo>
                <a:lnTo>
                  <a:pt x="2917570" y="124283"/>
                </a:lnTo>
                <a:lnTo>
                  <a:pt x="2917570" y="95392"/>
                </a:lnTo>
                <a:lnTo>
                  <a:pt x="2917570" y="52524"/>
                </a:lnTo>
                <a:lnTo>
                  <a:pt x="2917570" y="0"/>
                </a:lnTo>
                <a:lnTo>
                  <a:pt x="2917570" y="52524"/>
                </a:lnTo>
                <a:lnTo>
                  <a:pt x="2917570" y="95392"/>
                </a:lnTo>
                <a:lnTo>
                  <a:pt x="2917570" y="124283"/>
                </a:lnTo>
                <a:lnTo>
                  <a:pt x="2917570" y="134874"/>
                </a:lnTo>
                <a:lnTo>
                  <a:pt x="941832" y="134874"/>
                </a:lnTo>
                <a:lnTo>
                  <a:pt x="941832" y="145464"/>
                </a:lnTo>
                <a:lnTo>
                  <a:pt x="941832" y="174355"/>
                </a:lnTo>
                <a:lnTo>
                  <a:pt x="941832" y="217223"/>
                </a:lnTo>
                <a:lnTo>
                  <a:pt x="941832" y="269748"/>
                </a:lnTo>
              </a:path>
              <a:path extrusionOk="0" h="1181100" w="5910580">
                <a:moveTo>
                  <a:pt x="1918715" y="1181100"/>
                </a:moveTo>
                <a:lnTo>
                  <a:pt x="1918715" y="1093910"/>
                </a:lnTo>
                <a:lnTo>
                  <a:pt x="1918715" y="1022699"/>
                </a:lnTo>
                <a:lnTo>
                  <a:pt x="1918715" y="974681"/>
                </a:lnTo>
                <a:lnTo>
                  <a:pt x="1918715" y="957071"/>
                </a:lnTo>
                <a:lnTo>
                  <a:pt x="956310" y="957071"/>
                </a:lnTo>
                <a:lnTo>
                  <a:pt x="956310" y="939462"/>
                </a:lnTo>
                <a:lnTo>
                  <a:pt x="956310" y="891444"/>
                </a:lnTo>
                <a:lnTo>
                  <a:pt x="956310" y="820233"/>
                </a:lnTo>
                <a:lnTo>
                  <a:pt x="956310" y="733044"/>
                </a:lnTo>
                <a:lnTo>
                  <a:pt x="956310" y="820233"/>
                </a:lnTo>
                <a:lnTo>
                  <a:pt x="956310" y="891444"/>
                </a:lnTo>
                <a:lnTo>
                  <a:pt x="956310" y="939462"/>
                </a:lnTo>
                <a:lnTo>
                  <a:pt x="956310" y="957071"/>
                </a:lnTo>
                <a:lnTo>
                  <a:pt x="0" y="957071"/>
                </a:lnTo>
                <a:lnTo>
                  <a:pt x="0" y="974681"/>
                </a:lnTo>
                <a:lnTo>
                  <a:pt x="0" y="1022699"/>
                </a:lnTo>
                <a:lnTo>
                  <a:pt x="0" y="1093910"/>
                </a:lnTo>
                <a:lnTo>
                  <a:pt x="0" y="1181100"/>
                </a:lnTo>
              </a:path>
              <a:path extrusionOk="0" h="1181100" w="5910580">
                <a:moveTo>
                  <a:pt x="5910072" y="1181100"/>
                </a:moveTo>
                <a:lnTo>
                  <a:pt x="5910072" y="1093910"/>
                </a:lnTo>
                <a:lnTo>
                  <a:pt x="5910072" y="1022699"/>
                </a:lnTo>
                <a:lnTo>
                  <a:pt x="5910072" y="974681"/>
                </a:lnTo>
                <a:lnTo>
                  <a:pt x="5910072" y="957071"/>
                </a:lnTo>
                <a:lnTo>
                  <a:pt x="4947666" y="957071"/>
                </a:lnTo>
                <a:lnTo>
                  <a:pt x="4947666" y="939462"/>
                </a:lnTo>
                <a:lnTo>
                  <a:pt x="4947666" y="891444"/>
                </a:lnTo>
                <a:lnTo>
                  <a:pt x="4947666" y="820233"/>
                </a:lnTo>
                <a:lnTo>
                  <a:pt x="4947666" y="733044"/>
                </a:lnTo>
                <a:lnTo>
                  <a:pt x="4947666" y="820233"/>
                </a:lnTo>
                <a:lnTo>
                  <a:pt x="4947666" y="891444"/>
                </a:lnTo>
                <a:lnTo>
                  <a:pt x="4947666" y="939462"/>
                </a:lnTo>
                <a:lnTo>
                  <a:pt x="4947666" y="957071"/>
                </a:lnTo>
                <a:lnTo>
                  <a:pt x="3991355" y="957071"/>
                </a:lnTo>
                <a:lnTo>
                  <a:pt x="3991355" y="974681"/>
                </a:lnTo>
                <a:lnTo>
                  <a:pt x="3991355" y="1022699"/>
                </a:lnTo>
                <a:lnTo>
                  <a:pt x="3991355" y="1093910"/>
                </a:lnTo>
                <a:lnTo>
                  <a:pt x="3991355" y="1181100"/>
                </a:lnTo>
              </a:path>
            </a:pathLst>
          </a:custGeom>
          <a:noFill/>
          <a:ln cap="flat" cmpd="sng" w="28575">
            <a:solidFill>
              <a:srgbClr val="44536A"/>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32" name="Google Shape;632;p58"/>
          <p:cNvSpPr txBox="1"/>
          <p:nvPr/>
        </p:nvSpPr>
        <p:spPr>
          <a:xfrm>
            <a:off x="628904" y="4859783"/>
            <a:ext cx="1978800" cy="86700"/>
          </a:xfrm>
          <a:prstGeom prst="rect">
            <a:avLst/>
          </a:prstGeom>
          <a:noFill/>
          <a:ln>
            <a:noFill/>
          </a:ln>
        </p:spPr>
        <p:txBody>
          <a:bodyPr anchorCtr="0" anchor="t" bIns="0" lIns="0" spcFirstLastPara="1" rIns="0" wrap="square" tIns="9525">
            <a:spAutoFit/>
          </a:bodyPr>
          <a:lstStyle/>
          <a:p>
            <a:pPr indent="0" lvl="0" marL="12700" rtl="0" algn="l">
              <a:lnSpc>
                <a:spcPct val="100000"/>
              </a:lnSpc>
              <a:spcBef>
                <a:spcPts val="0"/>
              </a:spcBef>
              <a:spcAft>
                <a:spcPts val="0"/>
              </a:spcAft>
              <a:buNone/>
            </a:pPr>
            <a:r>
              <a:rPr lang="en" sz="500">
                <a:solidFill>
                  <a:srgbClr val="004282"/>
                </a:solidFill>
                <a:latin typeface="Arial"/>
                <a:ea typeface="Arial"/>
                <a:cs typeface="Arial"/>
                <a:sym typeface="Arial"/>
              </a:rPr>
              <a:t>© Copyright National University of Singapore. All Rights Reserved.</a:t>
            </a:r>
            <a:endParaRPr sz="500">
              <a:latin typeface="Arial"/>
              <a:ea typeface="Arial"/>
              <a:cs typeface="Arial"/>
              <a:sym typeface="Arial"/>
            </a:endParaRPr>
          </a:p>
        </p:txBody>
      </p:sp>
      <p:sp>
        <p:nvSpPr>
          <p:cNvPr id="633" name="Google Shape;633;p58"/>
          <p:cNvSpPr txBox="1"/>
          <p:nvPr>
            <p:ph idx="12" type="sldNum"/>
          </p:nvPr>
        </p:nvSpPr>
        <p:spPr>
          <a:xfrm>
            <a:off x="8649969" y="4864820"/>
            <a:ext cx="259800" cy="233700"/>
          </a:xfrm>
          <a:prstGeom prst="rect">
            <a:avLst/>
          </a:prstGeom>
          <a:noFill/>
          <a:ln>
            <a:noFill/>
          </a:ln>
        </p:spPr>
        <p:txBody>
          <a:bodyPr anchorCtr="0" anchor="t" bIns="0" lIns="0" spcFirstLastPara="1" rIns="0" wrap="square" tIns="48475">
            <a:spAutoFit/>
          </a:bodyPr>
          <a:lstStyle/>
          <a:p>
            <a:pPr indent="0" lvl="0" marL="80645" rtl="0" algn="r">
              <a:spcBef>
                <a:spcPts val="0"/>
              </a:spcBef>
              <a:spcAft>
                <a:spcPts val="0"/>
              </a:spcAft>
              <a:buClr>
                <a:srgbClr val="000000"/>
              </a:buClr>
              <a:buFont typeface="Arial"/>
              <a:buNone/>
            </a:pPr>
            <a:fld id="{00000000-1234-1234-1234-123412341234}" type="slidenum">
              <a:rPr lang="en"/>
              <a:t>‹#›</a:t>
            </a:fld>
            <a:endParaRPr sz="900">
              <a:solidFill>
                <a:schemeClr val="dk2"/>
              </a:solidFill>
              <a:latin typeface="Nunito"/>
              <a:ea typeface="Nunito"/>
              <a:cs typeface="Nunito"/>
              <a:sym typeface="Nunito"/>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59"/>
          <p:cNvSpPr txBox="1"/>
          <p:nvPr>
            <p:ph type="title"/>
          </p:nvPr>
        </p:nvSpPr>
        <p:spPr>
          <a:xfrm>
            <a:off x="707542" y="469772"/>
            <a:ext cx="6749400" cy="5208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
              <a:t>Variables Types</a:t>
            </a:r>
            <a:endParaRPr/>
          </a:p>
        </p:txBody>
      </p:sp>
      <p:sp>
        <p:nvSpPr>
          <p:cNvPr id="639" name="Google Shape;639;p59"/>
          <p:cNvSpPr txBox="1"/>
          <p:nvPr/>
        </p:nvSpPr>
        <p:spPr>
          <a:xfrm>
            <a:off x="628904" y="4859783"/>
            <a:ext cx="1978800" cy="86700"/>
          </a:xfrm>
          <a:prstGeom prst="rect">
            <a:avLst/>
          </a:prstGeom>
          <a:noFill/>
          <a:ln>
            <a:noFill/>
          </a:ln>
        </p:spPr>
        <p:txBody>
          <a:bodyPr anchorCtr="0" anchor="t" bIns="0" lIns="0" spcFirstLastPara="1" rIns="0" wrap="square" tIns="9525">
            <a:spAutoFit/>
          </a:bodyPr>
          <a:lstStyle/>
          <a:p>
            <a:pPr indent="0" lvl="0" marL="12700" rtl="0" algn="l">
              <a:lnSpc>
                <a:spcPct val="100000"/>
              </a:lnSpc>
              <a:spcBef>
                <a:spcPts val="0"/>
              </a:spcBef>
              <a:spcAft>
                <a:spcPts val="0"/>
              </a:spcAft>
              <a:buNone/>
            </a:pPr>
            <a:r>
              <a:rPr lang="en" sz="500">
                <a:solidFill>
                  <a:srgbClr val="004282"/>
                </a:solidFill>
                <a:latin typeface="Arial"/>
                <a:ea typeface="Arial"/>
                <a:cs typeface="Arial"/>
                <a:sym typeface="Arial"/>
              </a:rPr>
              <a:t>© Copyright National University of Singapore. All Rights Reserved.</a:t>
            </a:r>
            <a:endParaRPr sz="500">
              <a:latin typeface="Arial"/>
              <a:ea typeface="Arial"/>
              <a:cs typeface="Arial"/>
              <a:sym typeface="Arial"/>
            </a:endParaRPr>
          </a:p>
        </p:txBody>
      </p:sp>
      <p:sp>
        <p:nvSpPr>
          <p:cNvPr id="640" name="Google Shape;640;p59"/>
          <p:cNvSpPr txBox="1"/>
          <p:nvPr>
            <p:ph idx="12" type="sldNum"/>
          </p:nvPr>
        </p:nvSpPr>
        <p:spPr>
          <a:xfrm>
            <a:off x="8649969" y="4864820"/>
            <a:ext cx="259800" cy="233700"/>
          </a:xfrm>
          <a:prstGeom prst="rect">
            <a:avLst/>
          </a:prstGeom>
          <a:noFill/>
          <a:ln>
            <a:noFill/>
          </a:ln>
        </p:spPr>
        <p:txBody>
          <a:bodyPr anchorCtr="0" anchor="t" bIns="0" lIns="0" spcFirstLastPara="1" rIns="0" wrap="square" tIns="48475">
            <a:spAutoFit/>
          </a:bodyPr>
          <a:lstStyle/>
          <a:p>
            <a:pPr indent="0" lvl="0" marL="80645" rtl="0" algn="r">
              <a:spcBef>
                <a:spcPts val="0"/>
              </a:spcBef>
              <a:spcAft>
                <a:spcPts val="0"/>
              </a:spcAft>
              <a:buClr>
                <a:srgbClr val="000000"/>
              </a:buClr>
              <a:buFont typeface="Arial"/>
              <a:buNone/>
            </a:pPr>
            <a:fld id="{00000000-1234-1234-1234-123412341234}" type="slidenum">
              <a:rPr lang="en"/>
              <a:t>‹#›</a:t>
            </a:fld>
            <a:endParaRPr sz="900">
              <a:solidFill>
                <a:schemeClr val="dk2"/>
              </a:solidFill>
              <a:latin typeface="Nunito"/>
              <a:ea typeface="Nunito"/>
              <a:cs typeface="Nunito"/>
              <a:sym typeface="Nunito"/>
            </a:endParaRPr>
          </a:p>
        </p:txBody>
      </p:sp>
      <p:graphicFrame>
        <p:nvGraphicFramePr>
          <p:cNvPr id="641" name="Google Shape;641;p59"/>
          <p:cNvGraphicFramePr/>
          <p:nvPr/>
        </p:nvGraphicFramePr>
        <p:xfrm>
          <a:off x="623887" y="1263332"/>
          <a:ext cx="3000000" cy="3000000"/>
        </p:xfrm>
        <a:graphic>
          <a:graphicData uri="http://schemas.openxmlformats.org/drawingml/2006/table">
            <a:tbl>
              <a:tblPr bandRow="1" firstRow="1">
                <a:noFill/>
                <a:tableStyleId>{AA29540D-E4BB-4135-BBCC-C7BE5F719B12}</a:tableStyleId>
              </a:tblPr>
              <a:tblGrid>
                <a:gridCol w="1731650"/>
                <a:gridCol w="3566150"/>
                <a:gridCol w="2186300"/>
              </a:tblGrid>
              <a:tr h="566425">
                <a:tc>
                  <a:txBody>
                    <a:bodyPr/>
                    <a:lstStyle/>
                    <a:p>
                      <a:pPr indent="0" lvl="0" marL="91440" marR="0" rtl="0" algn="l">
                        <a:lnSpc>
                          <a:spcPct val="100000"/>
                        </a:lnSpc>
                        <a:spcBef>
                          <a:spcPts val="0"/>
                        </a:spcBef>
                        <a:spcAft>
                          <a:spcPts val="0"/>
                        </a:spcAft>
                        <a:buNone/>
                      </a:pPr>
                      <a:r>
                        <a:rPr b="1" lang="en" sz="1400" u="none" cap="none" strike="noStrike">
                          <a:solidFill>
                            <a:srgbClr val="FFFFFF"/>
                          </a:solidFill>
                          <a:latin typeface="Arial"/>
                          <a:ea typeface="Arial"/>
                          <a:cs typeface="Arial"/>
                          <a:sym typeface="Arial"/>
                        </a:rPr>
                        <a:t>Type of Variables</a:t>
                      </a:r>
                      <a:endParaRPr sz="1400" u="none" cap="none" strike="noStrike">
                        <a:latin typeface="Arial"/>
                        <a:ea typeface="Arial"/>
                        <a:cs typeface="Arial"/>
                        <a:sym typeface="Arial"/>
                      </a:endParaRPr>
                    </a:p>
                  </a:txBody>
                  <a:tcPr marT="17082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674EA7"/>
                    </a:solidFill>
                  </a:tcPr>
                </a:tc>
                <a:tc>
                  <a:txBody>
                    <a:bodyPr/>
                    <a:lstStyle/>
                    <a:p>
                      <a:pPr indent="0" lvl="0" marL="91440" marR="0" rtl="0" algn="l">
                        <a:lnSpc>
                          <a:spcPct val="100000"/>
                        </a:lnSpc>
                        <a:spcBef>
                          <a:spcPts val="0"/>
                        </a:spcBef>
                        <a:spcAft>
                          <a:spcPts val="0"/>
                        </a:spcAft>
                        <a:buNone/>
                      </a:pPr>
                      <a:r>
                        <a:rPr b="1" lang="en" sz="1400" u="none" cap="none" strike="noStrike">
                          <a:solidFill>
                            <a:srgbClr val="FFFFFF"/>
                          </a:solidFill>
                          <a:latin typeface="Arial"/>
                          <a:ea typeface="Arial"/>
                          <a:cs typeface="Arial"/>
                          <a:sym typeface="Arial"/>
                        </a:rPr>
                        <a:t>Feature</a:t>
                      </a:r>
                      <a:endParaRPr sz="1400" u="none" cap="none" strike="noStrike">
                        <a:latin typeface="Arial"/>
                        <a:ea typeface="Arial"/>
                        <a:cs typeface="Arial"/>
                        <a:sym typeface="Arial"/>
                      </a:endParaRPr>
                    </a:p>
                  </a:txBody>
                  <a:tcPr marT="17082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674EA7"/>
                    </a:solidFill>
                  </a:tcPr>
                </a:tc>
                <a:tc>
                  <a:txBody>
                    <a:bodyPr/>
                    <a:lstStyle/>
                    <a:p>
                      <a:pPr indent="0" lvl="0" marL="92075" marR="0" rtl="0" algn="l">
                        <a:lnSpc>
                          <a:spcPct val="100000"/>
                        </a:lnSpc>
                        <a:spcBef>
                          <a:spcPts val="0"/>
                        </a:spcBef>
                        <a:spcAft>
                          <a:spcPts val="0"/>
                        </a:spcAft>
                        <a:buNone/>
                      </a:pPr>
                      <a:r>
                        <a:rPr b="1" lang="en" sz="1400" u="none" cap="none" strike="noStrike">
                          <a:solidFill>
                            <a:srgbClr val="FFFFFF"/>
                          </a:solidFill>
                          <a:latin typeface="Arial"/>
                          <a:ea typeface="Arial"/>
                          <a:cs typeface="Arial"/>
                          <a:sym typeface="Arial"/>
                        </a:rPr>
                        <a:t>Examples</a:t>
                      </a:r>
                      <a:endParaRPr sz="1400" u="none" cap="none" strike="noStrike">
                        <a:latin typeface="Arial"/>
                        <a:ea typeface="Arial"/>
                        <a:cs typeface="Arial"/>
                        <a:sym typeface="Arial"/>
                      </a:endParaRPr>
                    </a:p>
                  </a:txBody>
                  <a:tcPr marT="17082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674EA7"/>
                    </a:solidFill>
                  </a:tcPr>
                </a:tc>
              </a:tr>
              <a:tr h="640075">
                <a:tc>
                  <a:txBody>
                    <a:bodyPr/>
                    <a:lstStyle/>
                    <a:p>
                      <a:pPr indent="0" lvl="0" marL="0" marR="0" rtl="0" algn="ctr">
                        <a:lnSpc>
                          <a:spcPct val="100000"/>
                        </a:lnSpc>
                        <a:spcBef>
                          <a:spcPts val="0"/>
                        </a:spcBef>
                        <a:spcAft>
                          <a:spcPts val="0"/>
                        </a:spcAft>
                        <a:buNone/>
                      </a:pPr>
                      <a:r>
                        <a:rPr lang="en" sz="1500" u="none" cap="none" strike="noStrike">
                          <a:latin typeface="Arial"/>
                          <a:ea typeface="Arial"/>
                          <a:cs typeface="Arial"/>
                          <a:sym typeface="Arial"/>
                        </a:rPr>
                        <a:t>Categorical</a:t>
                      </a:r>
                      <a:endParaRPr sz="1500" u="none" cap="none" strike="noStrike">
                        <a:latin typeface="Arial"/>
                        <a:ea typeface="Arial"/>
                        <a:cs typeface="Arial"/>
                        <a:sym typeface="Arial"/>
                      </a:endParaRPr>
                    </a:p>
                    <a:p>
                      <a:pPr indent="0" lvl="0" marL="0" marR="0" rtl="0" algn="ctr">
                        <a:lnSpc>
                          <a:spcPct val="100000"/>
                        </a:lnSpc>
                        <a:spcBef>
                          <a:spcPts val="0"/>
                        </a:spcBef>
                        <a:spcAft>
                          <a:spcPts val="0"/>
                        </a:spcAft>
                        <a:buNone/>
                      </a:pPr>
                      <a:r>
                        <a:rPr b="1" lang="en" sz="1500" u="none" cap="none" strike="noStrike">
                          <a:solidFill>
                            <a:srgbClr val="CC4124"/>
                          </a:solidFill>
                          <a:latin typeface="Arial"/>
                          <a:ea typeface="Arial"/>
                          <a:cs typeface="Arial"/>
                          <a:sym typeface="Arial"/>
                        </a:rPr>
                        <a:t>Nominal</a:t>
                      </a:r>
                      <a:endParaRPr sz="1500" u="none" cap="none" strike="noStrike">
                        <a:latin typeface="Arial"/>
                        <a:ea typeface="Arial"/>
                        <a:cs typeface="Arial"/>
                        <a:sym typeface="Arial"/>
                      </a:endParaRPr>
                    </a:p>
                  </a:txBody>
                  <a:tcPr marT="8700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91440" marR="0" rtl="0" algn="l">
                        <a:lnSpc>
                          <a:spcPct val="100000"/>
                        </a:lnSpc>
                        <a:spcBef>
                          <a:spcPts val="0"/>
                        </a:spcBef>
                        <a:spcAft>
                          <a:spcPts val="0"/>
                        </a:spcAft>
                        <a:buNone/>
                      </a:pPr>
                      <a:r>
                        <a:rPr lang="en" sz="1300" u="none" cap="none" strike="noStrike">
                          <a:latin typeface="Arial"/>
                          <a:ea typeface="Arial"/>
                          <a:cs typeface="Arial"/>
                          <a:sym typeface="Arial"/>
                        </a:rPr>
                        <a:t>Discrete categories with no definite order</a:t>
                      </a:r>
                      <a:endParaRPr sz="1300" u="none" cap="none" strike="noStrike">
                        <a:latin typeface="Arial"/>
                        <a:ea typeface="Arial"/>
                        <a:cs typeface="Arial"/>
                        <a:sym typeface="Arial"/>
                      </a:endParaRPr>
                    </a:p>
                  </a:txBody>
                  <a:tcPr marT="11685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92075" marR="323850" rtl="0" algn="l">
                        <a:lnSpc>
                          <a:spcPct val="100000"/>
                        </a:lnSpc>
                        <a:spcBef>
                          <a:spcPts val="0"/>
                        </a:spcBef>
                        <a:spcAft>
                          <a:spcPts val="0"/>
                        </a:spcAft>
                        <a:buNone/>
                      </a:pPr>
                      <a:r>
                        <a:rPr lang="en" sz="1300" u="none" cap="none" strike="noStrike">
                          <a:latin typeface="Arial"/>
                          <a:ea typeface="Arial"/>
                          <a:cs typeface="Arial"/>
                          <a:sym typeface="Arial"/>
                        </a:rPr>
                        <a:t>Sex, Nationality, Colors, Win/lose in a game, ...</a:t>
                      </a:r>
                      <a:endParaRPr sz="1300" u="none" cap="none" strike="noStrike">
                        <a:latin typeface="Arial"/>
                        <a:ea typeface="Arial"/>
                        <a:cs typeface="Arial"/>
                        <a:sym typeface="Arial"/>
                      </a:endParaRPr>
                    </a:p>
                  </a:txBody>
                  <a:tcPr marT="11685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776600">
                <a:tc>
                  <a:txBody>
                    <a:bodyPr/>
                    <a:lstStyle/>
                    <a:p>
                      <a:pPr indent="0" lvl="0" marL="0" marR="0" rtl="0" algn="ctr">
                        <a:lnSpc>
                          <a:spcPct val="100000"/>
                        </a:lnSpc>
                        <a:spcBef>
                          <a:spcPts val="0"/>
                        </a:spcBef>
                        <a:spcAft>
                          <a:spcPts val="0"/>
                        </a:spcAft>
                        <a:buNone/>
                      </a:pPr>
                      <a:r>
                        <a:rPr lang="en" sz="1500" u="none" cap="none" strike="noStrike">
                          <a:latin typeface="Arial"/>
                          <a:ea typeface="Arial"/>
                          <a:cs typeface="Arial"/>
                          <a:sym typeface="Arial"/>
                        </a:rPr>
                        <a:t>Categorical</a:t>
                      </a:r>
                      <a:endParaRPr sz="1500" u="none" cap="none" strike="noStrike">
                        <a:latin typeface="Arial"/>
                        <a:ea typeface="Arial"/>
                        <a:cs typeface="Arial"/>
                        <a:sym typeface="Arial"/>
                      </a:endParaRPr>
                    </a:p>
                    <a:p>
                      <a:pPr indent="0" lvl="0" marL="0" marR="0" rtl="0" algn="ctr">
                        <a:lnSpc>
                          <a:spcPct val="100000"/>
                        </a:lnSpc>
                        <a:spcBef>
                          <a:spcPts val="0"/>
                        </a:spcBef>
                        <a:spcAft>
                          <a:spcPts val="0"/>
                        </a:spcAft>
                        <a:buNone/>
                      </a:pPr>
                      <a:r>
                        <a:rPr b="1" lang="en" sz="1500" u="none" cap="none" strike="noStrike">
                          <a:solidFill>
                            <a:srgbClr val="B45F05"/>
                          </a:solidFill>
                          <a:latin typeface="Arial"/>
                          <a:ea typeface="Arial"/>
                          <a:cs typeface="Arial"/>
                          <a:sym typeface="Arial"/>
                        </a:rPr>
                        <a:t>Ordinal</a:t>
                      </a:r>
                      <a:endParaRPr sz="1500" u="none" cap="none" strike="noStrike">
                        <a:latin typeface="Arial"/>
                        <a:ea typeface="Arial"/>
                        <a:cs typeface="Arial"/>
                        <a:sym typeface="Arial"/>
                      </a:endParaRPr>
                    </a:p>
                  </a:txBody>
                  <a:tcPr marT="15620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91440" marR="323215" rtl="0" algn="l">
                        <a:lnSpc>
                          <a:spcPct val="100000"/>
                        </a:lnSpc>
                        <a:spcBef>
                          <a:spcPts val="0"/>
                        </a:spcBef>
                        <a:spcAft>
                          <a:spcPts val="0"/>
                        </a:spcAft>
                        <a:buNone/>
                      </a:pPr>
                      <a:r>
                        <a:rPr lang="en" sz="1300" u="none" cap="none" strike="noStrike">
                          <a:latin typeface="Arial"/>
                          <a:ea typeface="Arial"/>
                          <a:cs typeface="Arial"/>
                          <a:sym typeface="Arial"/>
                        </a:rPr>
                        <a:t>Discrete categories with values that can be ordered or ranked, yet, distances between values are incomparable</a:t>
                      </a:r>
                      <a:endParaRPr sz="1300" u="none" cap="none" strike="noStrike">
                        <a:latin typeface="Arial"/>
                        <a:ea typeface="Arial"/>
                        <a:cs typeface="Arial"/>
                        <a:sym typeface="Arial"/>
                      </a:endParaRPr>
                    </a:p>
                  </a:txBody>
                  <a:tcPr marT="8700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92075" marR="202565" rtl="0" algn="l">
                        <a:lnSpc>
                          <a:spcPct val="100000"/>
                        </a:lnSpc>
                        <a:spcBef>
                          <a:spcPts val="0"/>
                        </a:spcBef>
                        <a:spcAft>
                          <a:spcPts val="0"/>
                        </a:spcAft>
                        <a:buNone/>
                      </a:pPr>
                      <a:r>
                        <a:rPr lang="en" sz="1300" u="none" cap="none" strike="noStrike">
                          <a:latin typeface="Arial"/>
                          <a:ea typeface="Arial"/>
                          <a:cs typeface="Arial"/>
                          <a:sym typeface="Arial"/>
                        </a:rPr>
                        <a:t>Satisfaction level, T-shirt sizes, Finishing place in a race, ...</a:t>
                      </a:r>
                      <a:endParaRPr sz="1300" u="none" cap="none" strike="noStrike">
                        <a:latin typeface="Arial"/>
                        <a:ea typeface="Arial"/>
                        <a:cs typeface="Arial"/>
                        <a:sym typeface="Arial"/>
                      </a:endParaRPr>
                    </a:p>
                  </a:txBody>
                  <a:tcPr marT="8700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639450">
                <a:tc>
                  <a:txBody>
                    <a:bodyPr/>
                    <a:lstStyle/>
                    <a:p>
                      <a:pPr indent="0" lvl="0" marL="434340" marR="0" rtl="0" algn="l">
                        <a:lnSpc>
                          <a:spcPct val="100000"/>
                        </a:lnSpc>
                        <a:spcBef>
                          <a:spcPts val="0"/>
                        </a:spcBef>
                        <a:spcAft>
                          <a:spcPts val="0"/>
                        </a:spcAft>
                        <a:buNone/>
                      </a:pPr>
                      <a:r>
                        <a:rPr lang="en" sz="1500" u="none" cap="none" strike="noStrike">
                          <a:latin typeface="Arial"/>
                          <a:ea typeface="Arial"/>
                          <a:cs typeface="Arial"/>
                          <a:sym typeface="Arial"/>
                        </a:rPr>
                        <a:t>Numerical</a:t>
                      </a:r>
                      <a:endParaRPr sz="1500" u="none" cap="none" strike="noStrike">
                        <a:latin typeface="Arial"/>
                        <a:ea typeface="Arial"/>
                        <a:cs typeface="Arial"/>
                        <a:sym typeface="Arial"/>
                      </a:endParaRPr>
                    </a:p>
                    <a:p>
                      <a:pPr indent="0" lvl="0" marL="487680" marR="0" rtl="0" algn="l">
                        <a:lnSpc>
                          <a:spcPct val="100000"/>
                        </a:lnSpc>
                        <a:spcBef>
                          <a:spcPts val="0"/>
                        </a:spcBef>
                        <a:spcAft>
                          <a:spcPts val="0"/>
                        </a:spcAft>
                        <a:buNone/>
                      </a:pPr>
                      <a:r>
                        <a:rPr b="1" lang="en" sz="1500" u="none" cap="none" strike="noStrike">
                          <a:solidFill>
                            <a:srgbClr val="3B78D7"/>
                          </a:solidFill>
                          <a:latin typeface="Arial"/>
                          <a:ea typeface="Arial"/>
                          <a:cs typeface="Arial"/>
                          <a:sym typeface="Arial"/>
                        </a:rPr>
                        <a:t>Discrete</a:t>
                      </a:r>
                      <a:endParaRPr sz="1500" u="none" cap="none" strike="noStrike">
                        <a:latin typeface="Arial"/>
                        <a:ea typeface="Arial"/>
                        <a:cs typeface="Arial"/>
                        <a:sym typeface="Arial"/>
                      </a:endParaRPr>
                    </a:p>
                  </a:txBody>
                  <a:tcPr marT="8762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91440" marR="0" rtl="0" algn="l">
                        <a:lnSpc>
                          <a:spcPct val="100000"/>
                        </a:lnSpc>
                        <a:spcBef>
                          <a:spcPts val="0"/>
                        </a:spcBef>
                        <a:spcAft>
                          <a:spcPts val="0"/>
                        </a:spcAft>
                        <a:buNone/>
                      </a:pPr>
                      <a:r>
                        <a:rPr lang="en" sz="1300" u="none" cap="none" strike="noStrike">
                          <a:latin typeface="Arial"/>
                          <a:ea typeface="Arial"/>
                          <a:cs typeface="Arial"/>
                          <a:sym typeface="Arial"/>
                        </a:rPr>
                        <a:t>Measured with whole numbers, where</a:t>
                      </a:r>
                      <a:endParaRPr sz="1300" u="none" cap="none" strike="noStrike">
                        <a:latin typeface="Arial"/>
                        <a:ea typeface="Arial"/>
                        <a:cs typeface="Arial"/>
                        <a:sym typeface="Arial"/>
                      </a:endParaRPr>
                    </a:p>
                    <a:p>
                      <a:pPr indent="0" lvl="0" marL="91440" marR="0" rtl="0" algn="l">
                        <a:lnSpc>
                          <a:spcPct val="100000"/>
                        </a:lnSpc>
                        <a:spcBef>
                          <a:spcPts val="0"/>
                        </a:spcBef>
                        <a:spcAft>
                          <a:spcPts val="0"/>
                        </a:spcAft>
                        <a:buNone/>
                      </a:pPr>
                      <a:r>
                        <a:rPr lang="en" sz="1300" u="none" cap="none" strike="noStrike">
                          <a:latin typeface="Arial"/>
                          <a:ea typeface="Arial"/>
                          <a:cs typeface="Arial"/>
                          <a:sym typeface="Arial"/>
                        </a:rPr>
                        <a:t>distances between values are comparable</a:t>
                      </a:r>
                      <a:endParaRPr sz="1300" u="none" cap="none" strike="noStrike">
                        <a:latin typeface="Arial"/>
                        <a:ea typeface="Arial"/>
                        <a:cs typeface="Arial"/>
                        <a:sym typeface="Arial"/>
                      </a:endParaRPr>
                    </a:p>
                  </a:txBody>
                  <a:tcPr marT="1174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92075" marR="0" rtl="0" algn="l">
                        <a:lnSpc>
                          <a:spcPct val="100000"/>
                        </a:lnSpc>
                        <a:spcBef>
                          <a:spcPts val="0"/>
                        </a:spcBef>
                        <a:spcAft>
                          <a:spcPts val="0"/>
                        </a:spcAft>
                        <a:buNone/>
                      </a:pPr>
                      <a:r>
                        <a:rPr lang="en" sz="1300" u="none" cap="none" strike="noStrike">
                          <a:latin typeface="Arial"/>
                          <a:ea typeface="Arial"/>
                          <a:cs typeface="Arial"/>
                          <a:sym typeface="Arial"/>
                        </a:rPr>
                        <a:t>Academic units, Number of</a:t>
                      </a:r>
                      <a:endParaRPr sz="1300" u="none" cap="none" strike="noStrike">
                        <a:latin typeface="Arial"/>
                        <a:ea typeface="Arial"/>
                        <a:cs typeface="Arial"/>
                        <a:sym typeface="Arial"/>
                      </a:endParaRPr>
                    </a:p>
                    <a:p>
                      <a:pPr indent="0" lvl="0" marL="92075" marR="0" rtl="0" algn="l">
                        <a:lnSpc>
                          <a:spcPct val="100000"/>
                        </a:lnSpc>
                        <a:spcBef>
                          <a:spcPts val="0"/>
                        </a:spcBef>
                        <a:spcAft>
                          <a:spcPts val="0"/>
                        </a:spcAft>
                        <a:buNone/>
                      </a:pPr>
                      <a:r>
                        <a:rPr lang="en" sz="1300" u="none" cap="none" strike="noStrike">
                          <a:latin typeface="Arial"/>
                          <a:ea typeface="Arial"/>
                          <a:cs typeface="Arial"/>
                          <a:sym typeface="Arial"/>
                        </a:rPr>
                        <a:t>students in a class, ...</a:t>
                      </a:r>
                      <a:endParaRPr sz="1300" u="none" cap="none" strike="noStrike">
                        <a:latin typeface="Arial"/>
                        <a:ea typeface="Arial"/>
                        <a:cs typeface="Arial"/>
                        <a:sym typeface="Arial"/>
                      </a:endParaRPr>
                    </a:p>
                  </a:txBody>
                  <a:tcPr marT="11747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639450">
                <a:tc>
                  <a:txBody>
                    <a:bodyPr/>
                    <a:lstStyle/>
                    <a:p>
                      <a:pPr indent="0" lvl="0" marL="434340" marR="0" rtl="0" algn="l">
                        <a:lnSpc>
                          <a:spcPct val="100000"/>
                        </a:lnSpc>
                        <a:spcBef>
                          <a:spcPts val="0"/>
                        </a:spcBef>
                        <a:spcAft>
                          <a:spcPts val="0"/>
                        </a:spcAft>
                        <a:buNone/>
                      </a:pPr>
                      <a:r>
                        <a:rPr lang="en" sz="1500" u="none" cap="none" strike="noStrike">
                          <a:latin typeface="Arial"/>
                          <a:ea typeface="Arial"/>
                          <a:cs typeface="Arial"/>
                          <a:sym typeface="Arial"/>
                        </a:rPr>
                        <a:t>Numerical</a:t>
                      </a:r>
                      <a:endParaRPr sz="1500" u="none" cap="none" strike="noStrike">
                        <a:latin typeface="Arial"/>
                        <a:ea typeface="Arial"/>
                        <a:cs typeface="Arial"/>
                        <a:sym typeface="Arial"/>
                      </a:endParaRPr>
                    </a:p>
                    <a:p>
                      <a:pPr indent="0" lvl="0" marL="337185" marR="0" rtl="0" algn="l">
                        <a:lnSpc>
                          <a:spcPct val="100000"/>
                        </a:lnSpc>
                        <a:spcBef>
                          <a:spcPts val="0"/>
                        </a:spcBef>
                        <a:spcAft>
                          <a:spcPts val="0"/>
                        </a:spcAft>
                        <a:buNone/>
                      </a:pPr>
                      <a:r>
                        <a:rPr b="1" lang="en" sz="1500" u="none" cap="none" strike="noStrike">
                          <a:solidFill>
                            <a:srgbClr val="6FAC46"/>
                          </a:solidFill>
                          <a:latin typeface="Arial"/>
                          <a:ea typeface="Arial"/>
                          <a:cs typeface="Arial"/>
                          <a:sym typeface="Arial"/>
                        </a:rPr>
                        <a:t>Continuous</a:t>
                      </a:r>
                      <a:endParaRPr sz="1500" u="none" cap="none" strike="noStrike">
                        <a:latin typeface="Arial"/>
                        <a:ea typeface="Arial"/>
                        <a:cs typeface="Arial"/>
                        <a:sym typeface="Arial"/>
                      </a:endParaRPr>
                    </a:p>
                  </a:txBody>
                  <a:tcPr marT="87625"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91440" marR="206375" rtl="0" algn="l">
                        <a:lnSpc>
                          <a:spcPct val="100000"/>
                        </a:lnSpc>
                        <a:spcBef>
                          <a:spcPts val="0"/>
                        </a:spcBef>
                        <a:spcAft>
                          <a:spcPts val="0"/>
                        </a:spcAft>
                        <a:buNone/>
                      </a:pPr>
                      <a:r>
                        <a:rPr lang="en" sz="1300" u="none" cap="none" strike="noStrike">
                          <a:latin typeface="Arial"/>
                          <a:ea typeface="Arial"/>
                          <a:cs typeface="Arial"/>
                          <a:sym typeface="Arial"/>
                        </a:rPr>
                        <a:t>Can take any numeric value on a continuous range</a:t>
                      </a:r>
                      <a:endParaRPr sz="1300" u="none" cap="none" strike="noStrike">
                        <a:latin typeface="Arial"/>
                        <a:ea typeface="Arial"/>
                        <a:cs typeface="Arial"/>
                        <a:sym typeface="Arial"/>
                      </a:endParaRPr>
                    </a:p>
                  </a:txBody>
                  <a:tcPr marT="11810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92075" marR="826135" rtl="0" algn="l">
                        <a:lnSpc>
                          <a:spcPct val="100000"/>
                        </a:lnSpc>
                        <a:spcBef>
                          <a:spcPts val="0"/>
                        </a:spcBef>
                        <a:spcAft>
                          <a:spcPts val="0"/>
                        </a:spcAft>
                        <a:buNone/>
                      </a:pPr>
                      <a:r>
                        <a:rPr lang="en" sz="1300" u="none" cap="none" strike="noStrike">
                          <a:latin typeface="Arial"/>
                          <a:ea typeface="Arial"/>
                          <a:cs typeface="Arial"/>
                          <a:sym typeface="Arial"/>
                        </a:rPr>
                        <a:t>Income, Heights, Temperatures, ...</a:t>
                      </a:r>
                      <a:endParaRPr sz="1300" u="none" cap="none" strike="noStrike">
                        <a:latin typeface="Arial"/>
                        <a:ea typeface="Arial"/>
                        <a:cs typeface="Arial"/>
                        <a:sym typeface="Arial"/>
                      </a:endParaRPr>
                    </a:p>
                  </a:txBody>
                  <a:tcPr marT="118100" marB="0" marR="0" marL="0">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60"/>
          <p:cNvSpPr txBox="1"/>
          <p:nvPr>
            <p:ph type="title"/>
          </p:nvPr>
        </p:nvSpPr>
        <p:spPr>
          <a:xfrm>
            <a:off x="707542" y="469772"/>
            <a:ext cx="6749400" cy="507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Thank for your attention </a:t>
            </a:r>
            <a:endParaRPr/>
          </a:p>
        </p:txBody>
      </p:sp>
      <p:sp>
        <p:nvSpPr>
          <p:cNvPr id="647" name="Google Shape;647;p60"/>
          <p:cNvSpPr txBox="1"/>
          <p:nvPr>
            <p:ph idx="1" type="body"/>
          </p:nvPr>
        </p:nvSpPr>
        <p:spPr>
          <a:xfrm>
            <a:off x="623887" y="1263332"/>
            <a:ext cx="7493700" cy="200100"/>
          </a:xfrm>
          <a:prstGeom prst="rect">
            <a:avLst/>
          </a:prstGeom>
        </p:spPr>
        <p:txBody>
          <a:bodyPr anchorCtr="0" anchor="t" bIns="0" lIns="0" spcFirstLastPara="1" rIns="0" wrap="square" tIns="0">
            <a:spAutoFit/>
          </a:bodyPr>
          <a:lstStyle/>
          <a:p>
            <a:pPr indent="0" lvl="0" marL="0" rtl="0" algn="l">
              <a:spcBef>
                <a:spcPts val="0"/>
              </a:spcBef>
              <a:spcAft>
                <a:spcPts val="120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20"/>
          <p:cNvSpPr txBox="1"/>
          <p:nvPr>
            <p:ph type="title"/>
          </p:nvPr>
        </p:nvSpPr>
        <p:spPr>
          <a:xfrm>
            <a:off x="1303800" y="598575"/>
            <a:ext cx="7030500" cy="999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Importance of data literacy in M&amp;E.</a:t>
            </a:r>
            <a:endParaRPr/>
          </a:p>
        </p:txBody>
      </p:sp>
      <p:sp>
        <p:nvSpPr>
          <p:cNvPr id="324" name="Google Shape;324;p20"/>
          <p:cNvSpPr txBox="1"/>
          <p:nvPr>
            <p:ph idx="1" type="body"/>
          </p:nvPr>
        </p:nvSpPr>
        <p:spPr>
          <a:xfrm>
            <a:off x="632925" y="1443550"/>
            <a:ext cx="7996800" cy="35739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b="1" lang="en" sz="1600"/>
              <a:t>Informed Decision-Making</a:t>
            </a:r>
            <a:endParaRPr sz="1600"/>
          </a:p>
          <a:p>
            <a:pPr indent="-311150" lvl="0" marL="457200" rtl="0" algn="l">
              <a:spcBef>
                <a:spcPts val="1200"/>
              </a:spcBef>
              <a:spcAft>
                <a:spcPts val="0"/>
              </a:spcAft>
              <a:buSzPts val="1300"/>
              <a:buChar char="●"/>
            </a:pPr>
            <a:r>
              <a:rPr lang="en"/>
              <a:t>Data literacy enables stakeholders involved in M&amp;E to interpret data accurately, leading to more informed decision-making processes. </a:t>
            </a:r>
            <a:endParaRPr/>
          </a:p>
          <a:p>
            <a:pPr indent="-311150" lvl="0" marL="457200" rtl="0" algn="l">
              <a:spcBef>
                <a:spcPts val="1000"/>
              </a:spcBef>
              <a:spcAft>
                <a:spcPts val="0"/>
              </a:spcAft>
              <a:buSzPts val="1300"/>
              <a:buChar char="●"/>
            </a:pPr>
            <a:r>
              <a:rPr lang="en"/>
              <a:t>It ensures that decisions are based on evidence rather than intuition or anecdote. </a:t>
            </a:r>
            <a:endParaRPr/>
          </a:p>
          <a:p>
            <a:pPr indent="0" lvl="0" marL="0" rtl="0" algn="l">
              <a:spcBef>
                <a:spcPts val="1000"/>
              </a:spcBef>
              <a:spcAft>
                <a:spcPts val="0"/>
              </a:spcAft>
              <a:buNone/>
            </a:pPr>
            <a:r>
              <a:rPr i="1" lang="en" sz="1050">
                <a:solidFill>
                  <a:srgbClr val="000000"/>
                </a:solidFill>
                <a:latin typeface="Roboto"/>
                <a:ea typeface="Roboto"/>
                <a:cs typeface="Roboto"/>
                <a:sym typeface="Roboto"/>
              </a:rPr>
              <a:t>UNESCO. (2020). "Education for All 2000-2015: Achievements and Challenges."</a:t>
            </a:r>
            <a:endParaRPr i="1" sz="1050"/>
          </a:p>
          <a:p>
            <a:pPr indent="0" lvl="0" marL="0" rtl="0" algn="l">
              <a:spcBef>
                <a:spcPts val="1500"/>
              </a:spcBef>
              <a:spcAft>
                <a:spcPts val="0"/>
              </a:spcAft>
              <a:buNone/>
            </a:pPr>
            <a:r>
              <a:rPr b="1" lang="en" sz="1600"/>
              <a:t>Enhancing Accountability</a:t>
            </a:r>
            <a:endParaRPr b="1" sz="1600"/>
          </a:p>
          <a:p>
            <a:pPr indent="-311150" lvl="0" marL="457200" rtl="0" algn="l">
              <a:spcBef>
                <a:spcPts val="1000"/>
              </a:spcBef>
              <a:spcAft>
                <a:spcPts val="0"/>
              </a:spcAft>
              <a:buSzPts val="1300"/>
              <a:buChar char="●"/>
            </a:pPr>
            <a:r>
              <a:rPr lang="en"/>
              <a:t>With improved data literacy, organizations can more effectively track the progress of projects and programs, ensuring that resources are used efficiently and objectives are met. </a:t>
            </a:r>
            <a:endParaRPr/>
          </a:p>
          <a:p>
            <a:pPr indent="-311150" lvl="0" marL="457200" rtl="0" algn="l">
              <a:spcBef>
                <a:spcPts val="1000"/>
              </a:spcBef>
              <a:spcAft>
                <a:spcPts val="0"/>
              </a:spcAft>
              <a:buSzPts val="1300"/>
              <a:buChar char="●"/>
            </a:pPr>
            <a:r>
              <a:rPr lang="en"/>
              <a:t>This enhances accountability to stakeholders, including donors, governments, and the communities served. </a:t>
            </a:r>
            <a:endParaRPr/>
          </a:p>
          <a:p>
            <a:pPr indent="0" lvl="0" marL="0" rtl="0" algn="l">
              <a:spcBef>
                <a:spcPts val="1000"/>
              </a:spcBef>
              <a:spcAft>
                <a:spcPts val="0"/>
              </a:spcAft>
              <a:buNone/>
            </a:pPr>
            <a:r>
              <a:rPr i="1" lang="en" sz="1000"/>
              <a:t>World Bank. (2021). "World Development Report 2021: Data for Better Lives."</a:t>
            </a:r>
            <a:endParaRPr i="1" sz="1000"/>
          </a:p>
          <a:p>
            <a:pPr indent="0" lvl="0" marL="0" rtl="0" algn="l">
              <a:spcBef>
                <a:spcPts val="1000"/>
              </a:spcBef>
              <a:spcAft>
                <a:spcPts val="100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21"/>
          <p:cNvSpPr txBox="1"/>
          <p:nvPr>
            <p:ph type="title"/>
          </p:nvPr>
        </p:nvSpPr>
        <p:spPr>
          <a:xfrm>
            <a:off x="1303800" y="598575"/>
            <a:ext cx="7030500" cy="999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Importance of data literacy in M&amp;E.</a:t>
            </a:r>
            <a:endParaRPr/>
          </a:p>
        </p:txBody>
      </p:sp>
      <p:sp>
        <p:nvSpPr>
          <p:cNvPr id="330" name="Google Shape;330;p21"/>
          <p:cNvSpPr txBox="1"/>
          <p:nvPr>
            <p:ph idx="1" type="body"/>
          </p:nvPr>
        </p:nvSpPr>
        <p:spPr>
          <a:xfrm>
            <a:off x="632925" y="1443550"/>
            <a:ext cx="7996800" cy="3573900"/>
          </a:xfrm>
          <a:prstGeom prst="rect">
            <a:avLst/>
          </a:prstGeom>
        </p:spPr>
        <p:txBody>
          <a:bodyPr anchorCtr="0" anchor="t" bIns="91425" lIns="91425" spcFirstLastPara="1" rIns="91425" wrap="square" tIns="91425">
            <a:normAutofit/>
          </a:bodyPr>
          <a:lstStyle/>
          <a:p>
            <a:pPr indent="0" lvl="0" marL="457200" rtl="0" algn="l">
              <a:spcBef>
                <a:spcPts val="0"/>
              </a:spcBef>
              <a:spcAft>
                <a:spcPts val="0"/>
              </a:spcAft>
              <a:buNone/>
            </a:pPr>
            <a:r>
              <a:rPr b="1" lang="en" sz="1600"/>
              <a:t>Improving Data Quality</a:t>
            </a:r>
            <a:endParaRPr b="1" sz="1600"/>
          </a:p>
          <a:p>
            <a:pPr indent="-311150" lvl="0" marL="457200" rtl="0" algn="l">
              <a:spcBef>
                <a:spcPts val="1000"/>
              </a:spcBef>
              <a:spcAft>
                <a:spcPts val="0"/>
              </a:spcAft>
              <a:buSzPts val="1300"/>
              <a:buChar char="●"/>
            </a:pPr>
            <a:r>
              <a:rPr lang="en"/>
              <a:t>A data-literate workforce is better equipped to collect, manage, and analyze high-quality data. </a:t>
            </a:r>
            <a:endParaRPr/>
          </a:p>
          <a:p>
            <a:pPr indent="-311150" lvl="0" marL="457200" rtl="0" algn="l">
              <a:spcBef>
                <a:spcPts val="1000"/>
              </a:spcBef>
              <a:spcAft>
                <a:spcPts val="0"/>
              </a:spcAft>
              <a:buSzPts val="1300"/>
              <a:buChar char="●"/>
            </a:pPr>
            <a:r>
              <a:rPr lang="en"/>
              <a:t>This is crucial for M&amp;E, as the accuracy of findings and the validity of evaluations depend on the quality of data collected. </a:t>
            </a:r>
            <a:endParaRPr/>
          </a:p>
          <a:p>
            <a:pPr indent="0" lvl="0" marL="0" rtl="0" algn="l">
              <a:spcBef>
                <a:spcPts val="1000"/>
              </a:spcBef>
              <a:spcAft>
                <a:spcPts val="0"/>
              </a:spcAft>
              <a:buNone/>
            </a:pPr>
            <a:r>
              <a:rPr i="1" lang="en" sz="1000"/>
              <a:t>United Nations Development Programme (UNDP). (2019). "Guidance Note on Data Literacy."</a:t>
            </a:r>
            <a:endParaRPr i="1" sz="1000"/>
          </a:p>
          <a:p>
            <a:pPr indent="0" lvl="0" marL="0" rtl="0" algn="l">
              <a:spcBef>
                <a:spcPts val="1000"/>
              </a:spcBef>
              <a:spcAft>
                <a:spcPts val="100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22"/>
          <p:cNvSpPr txBox="1"/>
          <p:nvPr>
            <p:ph type="title"/>
          </p:nvPr>
        </p:nvSpPr>
        <p:spPr>
          <a:xfrm>
            <a:off x="1303800" y="598575"/>
            <a:ext cx="7030500" cy="999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Importance of data literacy in M&amp;E.</a:t>
            </a:r>
            <a:endParaRPr/>
          </a:p>
        </p:txBody>
      </p:sp>
      <p:sp>
        <p:nvSpPr>
          <p:cNvPr id="336" name="Google Shape;336;p22"/>
          <p:cNvSpPr txBox="1"/>
          <p:nvPr>
            <p:ph idx="1" type="body"/>
          </p:nvPr>
        </p:nvSpPr>
        <p:spPr>
          <a:xfrm>
            <a:off x="632925" y="1443550"/>
            <a:ext cx="7996800" cy="3573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600"/>
              <a:t>Fostering Collaboration</a:t>
            </a:r>
            <a:endParaRPr b="1" sz="1600"/>
          </a:p>
          <a:p>
            <a:pPr indent="-311150" lvl="0" marL="457200" rtl="0" algn="just">
              <a:spcBef>
                <a:spcPts val="1000"/>
              </a:spcBef>
              <a:spcAft>
                <a:spcPts val="0"/>
              </a:spcAft>
              <a:buSzPts val="1300"/>
              <a:buChar char="●"/>
            </a:pPr>
            <a:r>
              <a:rPr lang="en"/>
              <a:t>Data literacy can foster a culture of collaboration and shared understanding among diverse stakeholders involved in M&amp;E, including technical experts, program staff, and decision-makers. </a:t>
            </a:r>
            <a:endParaRPr/>
          </a:p>
          <a:p>
            <a:pPr indent="-311150" lvl="0" marL="457200" rtl="0" algn="just">
              <a:spcBef>
                <a:spcPts val="1000"/>
              </a:spcBef>
              <a:spcAft>
                <a:spcPts val="0"/>
              </a:spcAft>
              <a:buSzPts val="1300"/>
              <a:buChar char="●"/>
            </a:pPr>
            <a:r>
              <a:rPr lang="en"/>
              <a:t>The ability to communicate data findings effectively bridges the gap between data professionals and non-technical stakeholders, facilitating collaborative efforts towards common goals. </a:t>
            </a:r>
            <a:endParaRPr/>
          </a:p>
          <a:p>
            <a:pPr indent="0" lvl="0" marL="0" rtl="0" algn="just">
              <a:spcBef>
                <a:spcPts val="1000"/>
              </a:spcBef>
              <a:spcAft>
                <a:spcPts val="0"/>
              </a:spcAft>
              <a:buNone/>
            </a:pPr>
            <a:r>
              <a:rPr i="1" lang="en" sz="1000"/>
              <a:t>Partnership for Public Service. (2018). "The Federal Data Strategy: Leveraging Data as a Strategic Asset."</a:t>
            </a:r>
            <a:endParaRPr i="1" sz="1000"/>
          </a:p>
          <a:p>
            <a:pPr indent="0" lvl="0" marL="0" rtl="0" algn="l">
              <a:spcBef>
                <a:spcPts val="1000"/>
              </a:spcBef>
              <a:spcAft>
                <a:spcPts val="100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23"/>
          <p:cNvSpPr txBox="1"/>
          <p:nvPr>
            <p:ph type="title"/>
          </p:nvPr>
        </p:nvSpPr>
        <p:spPr>
          <a:xfrm>
            <a:off x="1303800" y="598575"/>
            <a:ext cx="7030500" cy="999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Importance of data literacy in M&amp;E.</a:t>
            </a:r>
            <a:endParaRPr/>
          </a:p>
        </p:txBody>
      </p:sp>
      <p:sp>
        <p:nvSpPr>
          <p:cNvPr id="342" name="Google Shape;342;p23"/>
          <p:cNvSpPr txBox="1"/>
          <p:nvPr>
            <p:ph idx="1" type="body"/>
          </p:nvPr>
        </p:nvSpPr>
        <p:spPr>
          <a:xfrm>
            <a:off x="632925" y="1443550"/>
            <a:ext cx="7996800" cy="3573900"/>
          </a:xfrm>
          <a:prstGeom prst="rect">
            <a:avLst/>
          </a:prstGeom>
        </p:spPr>
        <p:txBody>
          <a:bodyPr anchorCtr="0" anchor="t" bIns="91425" lIns="91425" spcFirstLastPara="1" rIns="91425" wrap="square" tIns="91425">
            <a:normAutofit/>
          </a:bodyPr>
          <a:lstStyle/>
          <a:p>
            <a:pPr indent="0" lvl="0" marL="457200" rtl="0" algn="just">
              <a:spcBef>
                <a:spcPts val="0"/>
              </a:spcBef>
              <a:spcAft>
                <a:spcPts val="0"/>
              </a:spcAft>
              <a:buNone/>
            </a:pPr>
            <a:r>
              <a:t/>
            </a:r>
            <a:endParaRPr i="1"/>
          </a:p>
          <a:p>
            <a:pPr indent="0" lvl="0" marL="0" rtl="0" algn="l">
              <a:spcBef>
                <a:spcPts val="1000"/>
              </a:spcBef>
              <a:spcAft>
                <a:spcPts val="0"/>
              </a:spcAft>
              <a:buNone/>
            </a:pPr>
            <a:r>
              <a:rPr b="1" lang="en" sz="1600"/>
              <a:t>Adapting to Technological Advancements</a:t>
            </a:r>
            <a:endParaRPr b="1" sz="1600"/>
          </a:p>
          <a:p>
            <a:pPr indent="0" lvl="0" marL="0" rtl="0" algn="l">
              <a:spcBef>
                <a:spcPts val="1000"/>
              </a:spcBef>
              <a:spcAft>
                <a:spcPts val="0"/>
              </a:spcAft>
              <a:buNone/>
            </a:pPr>
            <a:r>
              <a:rPr lang="en"/>
              <a:t>As M&amp;E practices increasingly incorporate advanced technologies such as big data analytics, artificial intelligence, and machine learning, data literacy becomes even more crucial. </a:t>
            </a:r>
            <a:endParaRPr/>
          </a:p>
          <a:p>
            <a:pPr indent="0" lvl="0" marL="0" rtl="0" algn="l">
              <a:spcBef>
                <a:spcPts val="1000"/>
              </a:spcBef>
              <a:spcAft>
                <a:spcPts val="0"/>
              </a:spcAft>
              <a:buNone/>
            </a:pPr>
            <a:r>
              <a:rPr lang="en"/>
              <a:t>Understanding these technologies and their implications for data collection and analysis enhances the ability to adapt and innovate within the field of M&amp;E. </a:t>
            </a:r>
            <a:endParaRPr/>
          </a:p>
          <a:p>
            <a:pPr indent="0" lvl="0" marL="0" rtl="0" algn="l">
              <a:spcBef>
                <a:spcPts val="1000"/>
              </a:spcBef>
              <a:spcAft>
                <a:spcPts val="1000"/>
              </a:spcAft>
              <a:buNone/>
            </a:pPr>
            <a:r>
              <a:rPr i="1" lang="en" sz="1000"/>
              <a:t>OECD. (2015). "Data-Driven Innovation: Big Data for Growth and Well-Being."</a:t>
            </a:r>
            <a:endParaRPr sz="10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pic>
        <p:nvPicPr>
          <p:cNvPr id="347" name="Google Shape;347;p24"/>
          <p:cNvPicPr preferRelativeResize="0"/>
          <p:nvPr/>
        </p:nvPicPr>
        <p:blipFill>
          <a:blip r:embed="rId3">
            <a:alphaModFix/>
          </a:blip>
          <a:stretch>
            <a:fillRect/>
          </a:stretch>
        </p:blipFill>
        <p:spPr>
          <a:xfrm>
            <a:off x="0" y="-64800"/>
            <a:ext cx="9143998" cy="5225142"/>
          </a:xfrm>
          <a:prstGeom prst="rect">
            <a:avLst/>
          </a:prstGeom>
          <a:noFill/>
          <a:ln>
            <a:noFill/>
          </a:ln>
        </p:spPr>
      </p:pic>
      <p:sp>
        <p:nvSpPr>
          <p:cNvPr id="348" name="Google Shape;348;p24"/>
          <p:cNvSpPr txBox="1"/>
          <p:nvPr>
            <p:ph type="title"/>
          </p:nvPr>
        </p:nvSpPr>
        <p:spPr>
          <a:xfrm>
            <a:off x="198550" y="1732925"/>
            <a:ext cx="8895300" cy="12639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rgbClr val="FFFFFF"/>
                </a:solidFill>
                <a:highlight>
                  <a:srgbClr val="000000"/>
                </a:highlight>
              </a:rPr>
              <a:t>Overview of monitoring and evaluation (definitions, purposes, differences).</a:t>
            </a:r>
            <a:endParaRPr>
              <a:solidFill>
                <a:srgbClr val="FFFFFF"/>
              </a:solidFill>
              <a:highlight>
                <a:srgbClr val="000000"/>
              </a:highlight>
            </a:endParaRPr>
          </a:p>
        </p:txBody>
      </p:sp>
    </p:spTree>
  </p:cSld>
  <p:clrMapOvr>
    <a:masterClrMapping/>
  </p:clrMapOvr>
</p:sld>
</file>

<file path=ppt/theme/theme1.xml><?xml version="1.0" encoding="utf-8"?>
<a:theme xmlns:a="http://schemas.openxmlformats.org/drawingml/2006/main" xmlns:r="http://schemas.openxmlformats.org/officeDocument/2006/relationships" name="Momentum">
  <a:themeElements>
    <a:clrScheme name="Momentum">
      <a:dk1>
        <a:srgbClr val="C0791B"/>
      </a:dk1>
      <a:lt1>
        <a:srgbClr val="FFFFFF"/>
      </a:lt1>
      <a:dk2>
        <a:srgbClr val="424242"/>
      </a:dk2>
      <a:lt2>
        <a:srgbClr val="8DD8D3"/>
      </a:lt2>
      <a:accent1>
        <a:srgbClr val="0B6374"/>
      </a:accent1>
      <a:accent2>
        <a:srgbClr val="FD5B58"/>
      </a:accent2>
      <a:accent3>
        <a:srgbClr val="599191"/>
      </a:accent3>
      <a:accent4>
        <a:srgbClr val="D7E6A3"/>
      </a:accent4>
      <a:accent5>
        <a:srgbClr val="27278B"/>
      </a:accent5>
      <a:accent6>
        <a:srgbClr val="D558AB"/>
      </a:accent6>
      <a:hlink>
        <a:srgbClr val="27278B"/>
      </a:hlink>
      <a:folHlink>
        <a:srgbClr val="272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